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22"/>
  </p:notesMasterIdLst>
  <p:sldIdLst>
    <p:sldId id="256" r:id="rId3"/>
    <p:sldId id="299" r:id="rId4"/>
    <p:sldId id="303" r:id="rId5"/>
    <p:sldId id="304" r:id="rId6"/>
    <p:sldId id="305" r:id="rId7"/>
    <p:sldId id="302" r:id="rId8"/>
    <p:sldId id="285" r:id="rId9"/>
    <p:sldId id="286" r:id="rId10"/>
    <p:sldId id="287" r:id="rId11"/>
    <p:sldId id="288" r:id="rId12"/>
    <p:sldId id="289" r:id="rId13"/>
    <p:sldId id="290" r:id="rId14"/>
    <p:sldId id="292" r:id="rId15"/>
    <p:sldId id="293" r:id="rId16"/>
    <p:sldId id="291" r:id="rId17"/>
    <p:sldId id="259" r:id="rId18"/>
    <p:sldId id="306" r:id="rId19"/>
    <p:sldId id="280" r:id="rId20"/>
    <p:sldId id="26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75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FFFF"/>
    <a:srgbClr val="304086"/>
    <a:srgbClr val="475DBD"/>
    <a:srgbClr val="7888CE"/>
    <a:srgbClr val="AACBFE"/>
    <a:srgbClr val="2A3874"/>
    <a:srgbClr val="3F54AF"/>
    <a:srgbClr val="8BA2F0"/>
    <a:srgbClr val="627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7F042-F951-4A44-BC7B-240605E8CA23}" v="583" dt="2021-12-25T12:22:54.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14" autoAdjust="0"/>
  </p:normalViewPr>
  <p:slideViewPr>
    <p:cSldViewPr snapToGrid="0" showGuides="1">
      <p:cViewPr varScale="1">
        <p:scale>
          <a:sx n="78" d="100"/>
          <a:sy n="78" d="100"/>
        </p:scale>
        <p:origin x="984" y="48"/>
      </p:cViewPr>
      <p:guideLst>
        <p:guide orient="horz" pos="2183"/>
        <p:guide pos="755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0925333637@gmail.com" userId="c3b58fea2bc54963" providerId="LiveId" clId="{1B37F042-F951-4A44-BC7B-240605E8CA23}"/>
    <pc:docChg chg="undo custSel addSld delSld modSld">
      <pc:chgData name="emily0925333637@gmail.com" userId="c3b58fea2bc54963" providerId="LiveId" clId="{1B37F042-F951-4A44-BC7B-240605E8CA23}" dt="2021-12-25T12:22:54.073" v="1703" actId="20577"/>
      <pc:docMkLst>
        <pc:docMk/>
      </pc:docMkLst>
      <pc:sldChg chg="addSp delSp modSp add mod delAnim">
        <pc:chgData name="emily0925333637@gmail.com" userId="c3b58fea2bc54963" providerId="LiveId" clId="{1B37F042-F951-4A44-BC7B-240605E8CA23}" dt="2021-12-25T06:22:59.524" v="1259" actId="20577"/>
        <pc:sldMkLst>
          <pc:docMk/>
          <pc:sldMk cId="3158431202" sldId="299"/>
        </pc:sldMkLst>
        <pc:spChg chg="mod">
          <ac:chgData name="emily0925333637@gmail.com" userId="c3b58fea2bc54963" providerId="LiveId" clId="{1B37F042-F951-4A44-BC7B-240605E8CA23}" dt="2021-12-25T06:22:59.524" v="1259" actId="20577"/>
          <ac:spMkLst>
            <pc:docMk/>
            <pc:sldMk cId="3158431202" sldId="299"/>
            <ac:spMk id="6" creationId="{94A62F36-E060-4249-9A1E-8401F94F8D4A}"/>
          </ac:spMkLst>
        </pc:spChg>
        <pc:spChg chg="mod">
          <ac:chgData name="emily0925333637@gmail.com" userId="c3b58fea2bc54963" providerId="LiveId" clId="{1B37F042-F951-4A44-BC7B-240605E8CA23}" dt="2021-12-25T06:03:17.258" v="457" actId="20577"/>
          <ac:spMkLst>
            <pc:docMk/>
            <pc:sldMk cId="3158431202" sldId="299"/>
            <ac:spMk id="41" creationId="{FFD6C13E-6332-4A8E-B338-B8093C9FD30D}"/>
          </ac:spMkLst>
        </pc:spChg>
        <pc:spChg chg="mod">
          <ac:chgData name="emily0925333637@gmail.com" userId="c3b58fea2bc54963" providerId="LiveId" clId="{1B37F042-F951-4A44-BC7B-240605E8CA23}" dt="2021-12-25T05:43:41.322" v="94" actId="1076"/>
          <ac:spMkLst>
            <pc:docMk/>
            <pc:sldMk cId="3158431202" sldId="299"/>
            <ac:spMk id="65" creationId="{F4144615-A72D-4C9B-A20E-E9153A808DD5}"/>
          </ac:spMkLst>
        </pc:spChg>
        <pc:spChg chg="mod">
          <ac:chgData name="emily0925333637@gmail.com" userId="c3b58fea2bc54963" providerId="LiveId" clId="{1B37F042-F951-4A44-BC7B-240605E8CA23}" dt="2021-12-25T05:38:16.504" v="71" actId="20577"/>
          <ac:spMkLst>
            <pc:docMk/>
            <pc:sldMk cId="3158431202" sldId="299"/>
            <ac:spMk id="69" creationId="{E01BC082-6ABE-43EE-AF4A-C4F9F23F8AE6}"/>
          </ac:spMkLst>
        </pc:spChg>
        <pc:grpChg chg="del">
          <ac:chgData name="emily0925333637@gmail.com" userId="c3b58fea2bc54963" providerId="LiveId" clId="{1B37F042-F951-4A44-BC7B-240605E8CA23}" dt="2021-12-25T05:38:53.317" v="82" actId="478"/>
          <ac:grpSpMkLst>
            <pc:docMk/>
            <pc:sldMk cId="3158431202" sldId="299"/>
            <ac:grpSpMk id="29" creationId="{09FBB909-2535-4D58-8878-69D5ABD0B2FE}"/>
          </ac:grpSpMkLst>
        </pc:grpChg>
        <pc:picChg chg="del">
          <ac:chgData name="emily0925333637@gmail.com" userId="c3b58fea2bc54963" providerId="LiveId" clId="{1B37F042-F951-4A44-BC7B-240605E8CA23}" dt="2021-12-25T05:38:28.378" v="72" actId="478"/>
          <ac:picMkLst>
            <pc:docMk/>
            <pc:sldMk cId="3158431202" sldId="299"/>
            <ac:picMk id="3" creationId="{3CF8F6E3-1C76-4717-9F07-E1891534DDE0}"/>
          </ac:picMkLst>
        </pc:picChg>
        <pc:picChg chg="add mod">
          <ac:chgData name="emily0925333637@gmail.com" userId="c3b58fea2bc54963" providerId="LiveId" clId="{1B37F042-F951-4A44-BC7B-240605E8CA23}" dt="2021-12-25T05:48:40.570" v="118" actId="1036"/>
          <ac:picMkLst>
            <pc:docMk/>
            <pc:sldMk cId="3158431202" sldId="299"/>
            <ac:picMk id="2050" creationId="{C27D10C7-6BDF-4D37-B677-4DFC0904C66A}"/>
          </ac:picMkLst>
        </pc:picChg>
      </pc:sldChg>
      <pc:sldChg chg="addSp delSp modSp add del mod modAnim">
        <pc:chgData name="emily0925333637@gmail.com" userId="c3b58fea2bc54963" providerId="LiveId" clId="{1B37F042-F951-4A44-BC7B-240605E8CA23}" dt="2021-12-25T05:37:51.427" v="36" actId="47"/>
        <pc:sldMkLst>
          <pc:docMk/>
          <pc:sldMk cId="4225620853" sldId="299"/>
        </pc:sldMkLst>
        <pc:spChg chg="mod">
          <ac:chgData name="emily0925333637@gmail.com" userId="c3b58fea2bc54963" providerId="LiveId" clId="{1B37F042-F951-4A44-BC7B-240605E8CA23}" dt="2021-12-25T05:37:49.820" v="35" actId="6549"/>
          <ac:spMkLst>
            <pc:docMk/>
            <pc:sldMk cId="4225620853" sldId="299"/>
            <ac:spMk id="11" creationId="{6EB14BFE-9C4A-440F-A34D-A2154AC94741}"/>
          </ac:spMkLst>
        </pc:spChg>
        <pc:spChg chg="mod">
          <ac:chgData name="emily0925333637@gmail.com" userId="c3b58fea2bc54963" providerId="LiveId" clId="{1B37F042-F951-4A44-BC7B-240605E8CA23}" dt="2021-12-25T05:35:11.014" v="30" actId="14100"/>
          <ac:spMkLst>
            <pc:docMk/>
            <pc:sldMk cId="4225620853" sldId="299"/>
            <ac:spMk id="140" creationId="{471D04BB-3B3B-46C9-819C-CD9DC354115B}"/>
          </ac:spMkLst>
        </pc:spChg>
        <pc:picChg chg="del">
          <ac:chgData name="emily0925333637@gmail.com" userId="c3b58fea2bc54963" providerId="LiveId" clId="{1B37F042-F951-4A44-BC7B-240605E8CA23}" dt="2021-12-25T05:35:22.158" v="31" actId="478"/>
          <ac:picMkLst>
            <pc:docMk/>
            <pc:sldMk cId="4225620853" sldId="299"/>
            <ac:picMk id="10" creationId="{C75F4114-1363-4F3A-9035-CE726314D12F}"/>
          </ac:picMkLst>
        </pc:picChg>
        <pc:picChg chg="add mod">
          <ac:chgData name="emily0925333637@gmail.com" userId="c3b58fea2bc54963" providerId="LiveId" clId="{1B37F042-F951-4A44-BC7B-240605E8CA23}" dt="2021-12-25T05:35:57.494" v="34" actId="1076"/>
          <ac:picMkLst>
            <pc:docMk/>
            <pc:sldMk cId="4225620853" sldId="299"/>
            <ac:picMk id="1026" creationId="{D21F6106-D8A9-4CE7-A8FD-D3A535F9A195}"/>
          </ac:picMkLst>
        </pc:picChg>
      </pc:sldChg>
      <pc:sldChg chg="addSp delSp modSp add del mod">
        <pc:chgData name="emily0925333637@gmail.com" userId="c3b58fea2bc54963" providerId="LiveId" clId="{1B37F042-F951-4A44-BC7B-240605E8CA23}" dt="2021-12-25T06:18:31.651" v="1133" actId="47"/>
        <pc:sldMkLst>
          <pc:docMk/>
          <pc:sldMk cId="2793292940" sldId="300"/>
        </pc:sldMkLst>
        <pc:spChg chg="mod">
          <ac:chgData name="emily0925333637@gmail.com" userId="c3b58fea2bc54963" providerId="LiveId" clId="{1B37F042-F951-4A44-BC7B-240605E8CA23}" dt="2021-12-25T06:17:59.995" v="1125" actId="1076"/>
          <ac:spMkLst>
            <pc:docMk/>
            <pc:sldMk cId="2793292940" sldId="300"/>
            <ac:spMk id="6" creationId="{94A62F36-E060-4249-9A1E-8401F94F8D4A}"/>
          </ac:spMkLst>
        </pc:spChg>
        <pc:spChg chg="mod">
          <ac:chgData name="emily0925333637@gmail.com" userId="c3b58fea2bc54963" providerId="LiveId" clId="{1B37F042-F951-4A44-BC7B-240605E8CA23}" dt="2021-12-25T06:17:57.235" v="1124" actId="14100"/>
          <ac:spMkLst>
            <pc:docMk/>
            <pc:sldMk cId="2793292940" sldId="300"/>
            <ac:spMk id="65" creationId="{F4144615-A72D-4C9B-A20E-E9153A808DD5}"/>
          </ac:spMkLst>
        </pc:spChg>
        <pc:picChg chg="del">
          <ac:chgData name="emily0925333637@gmail.com" userId="c3b58fea2bc54963" providerId="LiveId" clId="{1B37F042-F951-4A44-BC7B-240605E8CA23}" dt="2021-12-25T06:16:49.965" v="1109" actId="478"/>
          <ac:picMkLst>
            <pc:docMk/>
            <pc:sldMk cId="2793292940" sldId="300"/>
            <ac:picMk id="3" creationId="{3CF8F6E3-1C76-4717-9F07-E1891534DDE0}"/>
          </ac:picMkLst>
        </pc:picChg>
        <pc:picChg chg="add mod">
          <ac:chgData name="emily0925333637@gmail.com" userId="c3b58fea2bc54963" providerId="LiveId" clId="{1B37F042-F951-4A44-BC7B-240605E8CA23}" dt="2021-12-25T06:18:01.482" v="1126" actId="1076"/>
          <ac:picMkLst>
            <pc:docMk/>
            <pc:sldMk cId="2793292940" sldId="300"/>
            <ac:picMk id="3074" creationId="{4F92CD01-AEF8-441F-A1E2-A622286950D3}"/>
          </ac:picMkLst>
        </pc:picChg>
      </pc:sldChg>
      <pc:sldChg chg="addSp delSp modSp add del mod">
        <pc:chgData name="emily0925333637@gmail.com" userId="c3b58fea2bc54963" providerId="LiveId" clId="{1B37F042-F951-4A44-BC7B-240605E8CA23}" dt="2021-12-25T12:22:21.084" v="1675" actId="47"/>
        <pc:sldMkLst>
          <pc:docMk/>
          <pc:sldMk cId="3558018749" sldId="301"/>
        </pc:sldMkLst>
        <pc:spChg chg="mod">
          <ac:chgData name="emily0925333637@gmail.com" userId="c3b58fea2bc54963" providerId="LiveId" clId="{1B37F042-F951-4A44-BC7B-240605E8CA23}" dt="2021-12-25T08:52:14.667" v="1575" actId="1076"/>
          <ac:spMkLst>
            <pc:docMk/>
            <pc:sldMk cId="3558018749" sldId="301"/>
            <ac:spMk id="6" creationId="{94A62F36-E060-4249-9A1E-8401F94F8D4A}"/>
          </ac:spMkLst>
        </pc:spChg>
        <pc:spChg chg="mod">
          <ac:chgData name="emily0925333637@gmail.com" userId="c3b58fea2bc54963" providerId="LiveId" clId="{1B37F042-F951-4A44-BC7B-240605E8CA23}" dt="2021-12-25T08:52:12.023" v="1574" actId="1076"/>
          <ac:spMkLst>
            <pc:docMk/>
            <pc:sldMk cId="3558018749" sldId="301"/>
            <ac:spMk id="65" creationId="{F4144615-A72D-4C9B-A20E-E9153A808DD5}"/>
          </ac:spMkLst>
        </pc:spChg>
        <pc:picChg chg="del">
          <ac:chgData name="emily0925333637@gmail.com" userId="c3b58fea2bc54963" providerId="LiveId" clId="{1B37F042-F951-4A44-BC7B-240605E8CA23}" dt="2021-12-25T08:52:16.094" v="1576" actId="478"/>
          <ac:picMkLst>
            <pc:docMk/>
            <pc:sldMk cId="3558018749" sldId="301"/>
            <ac:picMk id="3" creationId="{3CF8F6E3-1C76-4717-9F07-E1891534DDE0}"/>
          </ac:picMkLst>
        </pc:picChg>
        <pc:picChg chg="add del mod">
          <ac:chgData name="emily0925333637@gmail.com" userId="c3b58fea2bc54963" providerId="LiveId" clId="{1B37F042-F951-4A44-BC7B-240605E8CA23}" dt="2021-12-25T08:52:55.265" v="1584" actId="21"/>
          <ac:picMkLst>
            <pc:docMk/>
            <pc:sldMk cId="3558018749" sldId="301"/>
            <ac:picMk id="5122" creationId="{2BF49214-BA8B-4130-834F-FFF4889B6E64}"/>
          </ac:picMkLst>
        </pc:picChg>
      </pc:sldChg>
      <pc:sldChg chg="add">
        <pc:chgData name="emily0925333637@gmail.com" userId="c3b58fea2bc54963" providerId="LiveId" clId="{1B37F042-F951-4A44-BC7B-240605E8CA23}" dt="2021-12-25T05:38:04.620" v="40"/>
        <pc:sldMkLst>
          <pc:docMk/>
          <pc:sldMk cId="3467987156" sldId="302"/>
        </pc:sldMkLst>
      </pc:sldChg>
      <pc:sldChg chg="addSp delSp modSp add mod modAnim">
        <pc:chgData name="emily0925333637@gmail.com" userId="c3b58fea2bc54963" providerId="LiveId" clId="{1B37F042-F951-4A44-BC7B-240605E8CA23}" dt="2021-12-25T08:50:48.645" v="1568" actId="20577"/>
        <pc:sldMkLst>
          <pc:docMk/>
          <pc:sldMk cId="3779921394" sldId="303"/>
        </pc:sldMkLst>
        <pc:spChg chg="mod">
          <ac:chgData name="emily0925333637@gmail.com" userId="c3b58fea2bc54963" providerId="LiveId" clId="{1B37F042-F951-4A44-BC7B-240605E8CA23}" dt="2021-12-25T06:18:52.059" v="1138" actId="1076"/>
          <ac:spMkLst>
            <pc:docMk/>
            <pc:sldMk cId="3779921394" sldId="303"/>
            <ac:spMk id="6" creationId="{7DB4762B-1907-43B5-97FF-F44789BDE134}"/>
          </ac:spMkLst>
        </pc:spChg>
        <pc:spChg chg="add mod">
          <ac:chgData name="emily0925333637@gmail.com" userId="c3b58fea2bc54963" providerId="LiveId" clId="{1B37F042-F951-4A44-BC7B-240605E8CA23}" dt="2021-12-25T08:50:48.645" v="1568" actId="20577"/>
          <ac:spMkLst>
            <pc:docMk/>
            <pc:sldMk cId="3779921394" sldId="303"/>
            <ac:spMk id="35" creationId="{1940F92B-9CE5-4681-87C7-F62C118420CE}"/>
          </ac:spMkLst>
        </pc:spChg>
        <pc:spChg chg="mod">
          <ac:chgData name="emily0925333637@gmail.com" userId="c3b58fea2bc54963" providerId="LiveId" clId="{1B37F042-F951-4A44-BC7B-240605E8CA23}" dt="2021-12-25T08:18:55.343" v="1273" actId="1035"/>
          <ac:spMkLst>
            <pc:docMk/>
            <pc:sldMk cId="3779921394" sldId="303"/>
            <ac:spMk id="56" creationId="{4798A760-172E-44C7-9CB4-5B2F4A5816FE}"/>
          </ac:spMkLst>
        </pc:spChg>
        <pc:spChg chg="mod">
          <ac:chgData name="emily0925333637@gmail.com" userId="c3b58fea2bc54963" providerId="LiveId" clId="{1B37F042-F951-4A44-BC7B-240605E8CA23}" dt="2021-12-25T06:21:54.587" v="1200" actId="1076"/>
          <ac:spMkLst>
            <pc:docMk/>
            <pc:sldMk cId="3779921394" sldId="303"/>
            <ac:spMk id="57" creationId="{0E60D586-4275-4C81-8D01-41B139CAB56A}"/>
          </ac:spMkLst>
        </pc:spChg>
        <pc:spChg chg="mod">
          <ac:chgData name="emily0925333637@gmail.com" userId="c3b58fea2bc54963" providerId="LiveId" clId="{1B37F042-F951-4A44-BC7B-240605E8CA23}" dt="2021-12-25T06:21:17.843" v="1172" actId="1076"/>
          <ac:spMkLst>
            <pc:docMk/>
            <pc:sldMk cId="3779921394" sldId="303"/>
            <ac:spMk id="85" creationId="{02B0BE6E-7FC4-443E-A4C9-C04A4990A816}"/>
          </ac:spMkLst>
        </pc:spChg>
        <pc:grpChg chg="mod">
          <ac:chgData name="emily0925333637@gmail.com" userId="c3b58fea2bc54963" providerId="LiveId" clId="{1B37F042-F951-4A44-BC7B-240605E8CA23}" dt="2021-12-25T06:19:49.836" v="1151" actId="1076"/>
          <ac:grpSpMkLst>
            <pc:docMk/>
            <pc:sldMk cId="3779921394" sldId="303"/>
            <ac:grpSpMk id="2" creationId="{DCA7C017-22C8-4B85-9F8C-071B50FADA01}"/>
          </ac:grpSpMkLst>
        </pc:grpChg>
        <pc:picChg chg="del">
          <ac:chgData name="emily0925333637@gmail.com" userId="c3b58fea2bc54963" providerId="LiveId" clId="{1B37F042-F951-4A44-BC7B-240605E8CA23}" dt="2021-12-25T06:18:19.147" v="1128" actId="478"/>
          <ac:picMkLst>
            <pc:docMk/>
            <pc:sldMk cId="3779921394" sldId="303"/>
            <ac:picMk id="4" creationId="{B7EB7E74-67AB-4931-AAD0-ED9DA14AD919}"/>
          </ac:picMkLst>
        </pc:picChg>
        <pc:picChg chg="add mod">
          <ac:chgData name="emily0925333637@gmail.com" userId="c3b58fea2bc54963" providerId="LiveId" clId="{1B37F042-F951-4A44-BC7B-240605E8CA23}" dt="2021-12-25T06:22:05.563" v="1203" actId="1076"/>
          <ac:picMkLst>
            <pc:docMk/>
            <pc:sldMk cId="3779921394" sldId="303"/>
            <ac:picMk id="33" creationId="{441E1911-1FB1-4B7F-B9FD-EA4381E46234}"/>
          </ac:picMkLst>
        </pc:picChg>
        <pc:picChg chg="add mod">
          <ac:chgData name="emily0925333637@gmail.com" userId="c3b58fea2bc54963" providerId="LiveId" clId="{1B37F042-F951-4A44-BC7B-240605E8CA23}" dt="2021-12-25T08:18:49.326" v="1263" actId="1037"/>
          <ac:picMkLst>
            <pc:docMk/>
            <pc:sldMk cId="3779921394" sldId="303"/>
            <ac:picMk id="4098" creationId="{84FAFDF5-286B-4C15-A0AB-9D21E4E3D9DA}"/>
          </ac:picMkLst>
        </pc:picChg>
      </pc:sldChg>
      <pc:sldChg chg="addSp delSp modSp add mod delAnim modAnim">
        <pc:chgData name="emily0925333637@gmail.com" userId="c3b58fea2bc54963" providerId="LiveId" clId="{1B37F042-F951-4A44-BC7B-240605E8CA23}" dt="2021-12-25T12:21:48.711" v="1655" actId="478"/>
        <pc:sldMkLst>
          <pc:docMk/>
          <pc:sldMk cId="2990430518" sldId="304"/>
        </pc:sldMkLst>
        <pc:spChg chg="del mod">
          <ac:chgData name="emily0925333637@gmail.com" userId="c3b58fea2bc54963" providerId="LiveId" clId="{1B37F042-F951-4A44-BC7B-240605E8CA23}" dt="2021-12-25T12:21:03.964" v="1644"/>
          <ac:spMkLst>
            <pc:docMk/>
            <pc:sldMk cId="2990430518" sldId="304"/>
            <ac:spMk id="35" creationId="{1940F92B-9CE5-4681-87C7-F62C118420CE}"/>
          </ac:spMkLst>
        </pc:spChg>
        <pc:spChg chg="mod">
          <ac:chgData name="emily0925333637@gmail.com" userId="c3b58fea2bc54963" providerId="LiveId" clId="{1B37F042-F951-4A44-BC7B-240605E8CA23}" dt="2021-12-25T08:53:43.590" v="1639" actId="20577"/>
          <ac:spMkLst>
            <pc:docMk/>
            <pc:sldMk cId="2990430518" sldId="304"/>
            <ac:spMk id="56" creationId="{4798A760-172E-44C7-9CB4-5B2F4A5816FE}"/>
          </ac:spMkLst>
        </pc:spChg>
        <pc:spChg chg="del">
          <ac:chgData name="emily0925333637@gmail.com" userId="c3b58fea2bc54963" providerId="LiveId" clId="{1B37F042-F951-4A44-BC7B-240605E8CA23}" dt="2021-12-25T08:53:00.272" v="1586" actId="478"/>
          <ac:spMkLst>
            <pc:docMk/>
            <pc:sldMk cId="2990430518" sldId="304"/>
            <ac:spMk id="85" creationId="{02B0BE6E-7FC4-443E-A4C9-C04A4990A816}"/>
          </ac:spMkLst>
        </pc:spChg>
        <pc:picChg chg="del">
          <ac:chgData name="emily0925333637@gmail.com" userId="c3b58fea2bc54963" providerId="LiveId" clId="{1B37F042-F951-4A44-BC7B-240605E8CA23}" dt="2021-12-25T08:52:57.206" v="1585" actId="478"/>
          <ac:picMkLst>
            <pc:docMk/>
            <pc:sldMk cId="2990430518" sldId="304"/>
            <ac:picMk id="33" creationId="{441E1911-1FB1-4B7F-B9FD-EA4381E46234}"/>
          </ac:picMkLst>
        </pc:picChg>
        <pc:picChg chg="add mod">
          <ac:chgData name="emily0925333637@gmail.com" userId="c3b58fea2bc54963" providerId="LiveId" clId="{1B37F042-F951-4A44-BC7B-240605E8CA23}" dt="2021-12-25T12:21:35.956" v="1652" actId="1076"/>
          <ac:picMkLst>
            <pc:docMk/>
            <pc:sldMk cId="2990430518" sldId="304"/>
            <ac:picMk id="36" creationId="{BAC415E1-8A69-43CD-8D86-01D2DAC333F3}"/>
          </ac:picMkLst>
        </pc:picChg>
        <pc:picChg chg="del">
          <ac:chgData name="emily0925333637@gmail.com" userId="c3b58fea2bc54963" providerId="LiveId" clId="{1B37F042-F951-4A44-BC7B-240605E8CA23}" dt="2021-12-25T08:53:00.700" v="1587" actId="478"/>
          <ac:picMkLst>
            <pc:docMk/>
            <pc:sldMk cId="2990430518" sldId="304"/>
            <ac:picMk id="4098" creationId="{84FAFDF5-286B-4C15-A0AB-9D21E4E3D9DA}"/>
          </ac:picMkLst>
        </pc:picChg>
        <pc:picChg chg="add del">
          <ac:chgData name="emily0925333637@gmail.com" userId="c3b58fea2bc54963" providerId="LiveId" clId="{1B37F042-F951-4A44-BC7B-240605E8CA23}" dt="2021-12-25T12:21:09.430" v="1646" actId="478"/>
          <ac:picMkLst>
            <pc:docMk/>
            <pc:sldMk cId="2990430518" sldId="304"/>
            <ac:picMk id="6146" creationId="{748ECEA2-4659-4AD3-A850-E1C859E0364E}"/>
          </ac:picMkLst>
        </pc:picChg>
        <pc:picChg chg="add del mod">
          <ac:chgData name="emily0925333637@gmail.com" userId="c3b58fea2bc54963" providerId="LiveId" clId="{1B37F042-F951-4A44-BC7B-240605E8CA23}" dt="2021-12-25T12:21:48.711" v="1655" actId="478"/>
          <ac:picMkLst>
            <pc:docMk/>
            <pc:sldMk cId="2990430518" sldId="304"/>
            <ac:picMk id="6148" creationId="{9CDA7554-EF8A-4467-8985-A0076F804DF9}"/>
          </ac:picMkLst>
        </pc:picChg>
      </pc:sldChg>
      <pc:sldChg chg="delSp modSp add">
        <pc:chgData name="emily0925333637@gmail.com" userId="c3b58fea2bc54963" providerId="LiveId" clId="{1B37F042-F951-4A44-BC7B-240605E8CA23}" dt="2021-12-25T12:22:07.204" v="1674" actId="20577"/>
        <pc:sldMkLst>
          <pc:docMk/>
          <pc:sldMk cId="1032419642" sldId="305"/>
        </pc:sldMkLst>
        <pc:spChg chg="mod">
          <ac:chgData name="emily0925333637@gmail.com" userId="c3b58fea2bc54963" providerId="LiveId" clId="{1B37F042-F951-4A44-BC7B-240605E8CA23}" dt="2021-12-25T12:22:07.204" v="1674" actId="20577"/>
          <ac:spMkLst>
            <pc:docMk/>
            <pc:sldMk cId="1032419642" sldId="305"/>
            <ac:spMk id="56" creationId="{4798A760-172E-44C7-9CB4-5B2F4A5816FE}"/>
          </ac:spMkLst>
        </pc:spChg>
        <pc:picChg chg="del">
          <ac:chgData name="emily0925333637@gmail.com" userId="c3b58fea2bc54963" providerId="LiveId" clId="{1B37F042-F951-4A44-BC7B-240605E8CA23}" dt="2021-12-25T12:21:52.485" v="1657" actId="478"/>
          <ac:picMkLst>
            <pc:docMk/>
            <pc:sldMk cId="1032419642" sldId="305"/>
            <ac:picMk id="36" creationId="{BAC415E1-8A69-43CD-8D86-01D2DAC333F3}"/>
          </ac:picMkLst>
        </pc:picChg>
        <pc:picChg chg="mod">
          <ac:chgData name="emily0925333637@gmail.com" userId="c3b58fea2bc54963" providerId="LiveId" clId="{1B37F042-F951-4A44-BC7B-240605E8CA23}" dt="2021-12-25T12:22:01.948" v="1661" actId="1076"/>
          <ac:picMkLst>
            <pc:docMk/>
            <pc:sldMk cId="1032419642" sldId="305"/>
            <ac:picMk id="6148" creationId="{9CDA7554-EF8A-4467-8985-A0076F804DF9}"/>
          </ac:picMkLst>
        </pc:picChg>
      </pc:sldChg>
      <pc:sldChg chg="addSp delSp modSp add modAnim">
        <pc:chgData name="emily0925333637@gmail.com" userId="c3b58fea2bc54963" providerId="LiveId" clId="{1B37F042-F951-4A44-BC7B-240605E8CA23}" dt="2021-12-25T12:22:54.073" v="1703" actId="20577"/>
        <pc:sldMkLst>
          <pc:docMk/>
          <pc:sldMk cId="950688967" sldId="306"/>
        </pc:sldMkLst>
        <pc:spChg chg="mod">
          <ac:chgData name="emily0925333637@gmail.com" userId="c3b58fea2bc54963" providerId="LiveId" clId="{1B37F042-F951-4A44-BC7B-240605E8CA23}" dt="2021-12-25T12:22:54.073" v="1703" actId="20577"/>
          <ac:spMkLst>
            <pc:docMk/>
            <pc:sldMk cId="950688967" sldId="306"/>
            <ac:spMk id="56" creationId="{4798A760-172E-44C7-9CB4-5B2F4A5816FE}"/>
          </ac:spMkLst>
        </pc:spChg>
        <pc:picChg chg="del">
          <ac:chgData name="emily0925333637@gmail.com" userId="c3b58fea2bc54963" providerId="LiveId" clId="{1B37F042-F951-4A44-BC7B-240605E8CA23}" dt="2021-12-25T12:22:38.454" v="1677" actId="478"/>
          <ac:picMkLst>
            <pc:docMk/>
            <pc:sldMk cId="950688967" sldId="306"/>
            <ac:picMk id="6148" creationId="{9CDA7554-EF8A-4467-8985-A0076F804DF9}"/>
          </ac:picMkLst>
        </pc:picChg>
        <pc:picChg chg="add mod">
          <ac:chgData name="emily0925333637@gmail.com" userId="c3b58fea2bc54963" providerId="LiveId" clId="{1B37F042-F951-4A44-BC7B-240605E8CA23}" dt="2021-12-25T12:22:48.476" v="1682" actId="1076"/>
          <ac:picMkLst>
            <pc:docMk/>
            <pc:sldMk cId="950688967" sldId="306"/>
            <ac:picMk id="7170" creationId="{E18EC399-137C-4E29-AC01-0823E9A326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92A4D-2091-4E84-9922-C300901BBDF7}" type="datetimeFigureOut">
              <a:rPr lang="zh-CN" altLang="en-US" smtClean="0"/>
              <a:t>2021/12/27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0EF76-4528-4350-998B-6DF515A87F77}" type="slidenum">
              <a:rPr lang="zh-CN" altLang="en-US" smtClean="0"/>
              <a:t>‹#›</a:t>
            </a:fld>
            <a:endParaRPr lang="zh-CN" altLang="en-US"/>
          </a:p>
        </p:txBody>
      </p:sp>
    </p:spTree>
    <p:extLst>
      <p:ext uri="{BB962C8B-B14F-4D97-AF65-F5344CB8AC3E}">
        <p14:creationId xmlns:p14="http://schemas.microsoft.com/office/powerpoint/2010/main" val="2383643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602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D1BB2-6984-4A27-BFB4-AF7B9A44C2DE}" type="datetimeFigureOut">
              <a:rPr lang="zh-CN" altLang="en-US" smtClean="0"/>
              <a:t>2021/12/27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3C0FDAE-5B75-4624-A654-0558ED05053B}" type="slidenum">
              <a:rPr lang="zh-CN" altLang="en-US" smtClean="0"/>
              <a:t>‹#›</a:t>
            </a:fld>
            <a:endParaRPr lang="zh-CN" altLang="en-US"/>
          </a:p>
        </p:txBody>
      </p:sp>
    </p:spTree>
    <p:extLst>
      <p:ext uri="{BB962C8B-B14F-4D97-AF65-F5344CB8AC3E}">
        <p14:creationId xmlns:p14="http://schemas.microsoft.com/office/powerpoint/2010/main" val="146158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61324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1824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9040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507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53080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8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505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246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432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3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13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0418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643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12956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A2F0"/>
            </a:gs>
            <a:gs pos="100000">
              <a:srgbClr val="AACBFE"/>
            </a:gs>
          </a:gsLst>
          <a:lin ang="8100000" scaled="1"/>
          <a:tileRect/>
        </a:gra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FD0DDD1-0FE7-40C8-92AD-AB0056E2E5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75145" y="3187147"/>
            <a:ext cx="812802" cy="1066143"/>
          </a:xfrm>
          <a:prstGeom prst="rect">
            <a:avLst/>
          </a:prstGeom>
        </p:spPr>
      </p:pic>
      <p:pic>
        <p:nvPicPr>
          <p:cNvPr id="9" name="图片 8">
            <a:extLst>
              <a:ext uri="{FF2B5EF4-FFF2-40B4-BE49-F238E27FC236}">
                <a16:creationId xmlns:a16="http://schemas.microsoft.com/office/drawing/2014/main" id="{A81A731A-BFF8-4841-8A90-FEF4D22A02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06435" y="2284691"/>
            <a:ext cx="944032" cy="584400"/>
          </a:xfrm>
          <a:prstGeom prst="rect">
            <a:avLst/>
          </a:prstGeom>
        </p:spPr>
      </p:pic>
      <p:pic>
        <p:nvPicPr>
          <p:cNvPr id="10" name="图片 9">
            <a:extLst>
              <a:ext uri="{FF2B5EF4-FFF2-40B4-BE49-F238E27FC236}">
                <a16:creationId xmlns:a16="http://schemas.microsoft.com/office/drawing/2014/main" id="{BAF05F90-2F4B-4895-A18D-031A3836CA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662287" y="2189541"/>
            <a:ext cx="1244600" cy="774700"/>
          </a:xfrm>
          <a:prstGeom prst="rect">
            <a:avLst/>
          </a:prstGeom>
        </p:spPr>
      </p:pic>
      <p:pic>
        <p:nvPicPr>
          <p:cNvPr id="11" name="图片 10">
            <a:extLst>
              <a:ext uri="{FF2B5EF4-FFF2-40B4-BE49-F238E27FC236}">
                <a16:creationId xmlns:a16="http://schemas.microsoft.com/office/drawing/2014/main" id="{0A345A71-DD6A-4F6A-A7F8-257D321D84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39913" y="2494719"/>
            <a:ext cx="1066800" cy="1066800"/>
          </a:xfrm>
          <a:prstGeom prst="rect">
            <a:avLst/>
          </a:prstGeom>
        </p:spPr>
      </p:pic>
      <p:pic>
        <p:nvPicPr>
          <p:cNvPr id="14" name="图片 13">
            <a:extLst>
              <a:ext uri="{FF2B5EF4-FFF2-40B4-BE49-F238E27FC236}">
                <a16:creationId xmlns:a16="http://schemas.microsoft.com/office/drawing/2014/main" id="{8705E2F1-03D2-4F0C-8071-02EA83740A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13244" y="4837492"/>
            <a:ext cx="685800" cy="615950"/>
          </a:xfrm>
          <a:prstGeom prst="rect">
            <a:avLst/>
          </a:prstGeom>
        </p:spPr>
      </p:pic>
      <p:pic>
        <p:nvPicPr>
          <p:cNvPr id="25" name="图片 24">
            <a:extLst>
              <a:ext uri="{FF2B5EF4-FFF2-40B4-BE49-F238E27FC236}">
                <a16:creationId xmlns:a16="http://schemas.microsoft.com/office/drawing/2014/main" id="{2AA0519D-A50C-4FD6-AA66-06E163056F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732" y="2224922"/>
            <a:ext cx="1588557" cy="983391"/>
          </a:xfrm>
          <a:prstGeom prst="rect">
            <a:avLst/>
          </a:prstGeom>
        </p:spPr>
      </p:pic>
      <p:sp>
        <p:nvSpPr>
          <p:cNvPr id="32" name="文本框 31">
            <a:extLst>
              <a:ext uri="{FF2B5EF4-FFF2-40B4-BE49-F238E27FC236}">
                <a16:creationId xmlns:a16="http://schemas.microsoft.com/office/drawing/2014/main" id="{01CB8D36-5887-4BF2-8A90-17889F9D4C6D}"/>
              </a:ext>
            </a:extLst>
          </p:cNvPr>
          <p:cNvSpPr txBox="1"/>
          <p:nvPr/>
        </p:nvSpPr>
        <p:spPr>
          <a:xfrm>
            <a:off x="6400875" y="31961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3" name="组合 2">
            <a:extLst>
              <a:ext uri="{FF2B5EF4-FFF2-40B4-BE49-F238E27FC236}">
                <a16:creationId xmlns:a16="http://schemas.microsoft.com/office/drawing/2014/main" id="{88DA2356-B966-49A6-961F-382B333E4821}"/>
              </a:ext>
            </a:extLst>
          </p:cNvPr>
          <p:cNvGrpSpPr/>
          <p:nvPr/>
        </p:nvGrpSpPr>
        <p:grpSpPr>
          <a:xfrm>
            <a:off x="7493834" y="319618"/>
            <a:ext cx="1299872" cy="331501"/>
            <a:chOff x="7493834" y="319618"/>
            <a:chExt cx="1299872" cy="331501"/>
          </a:xfrm>
        </p:grpSpPr>
        <p:sp>
          <p:nvSpPr>
            <p:cNvPr id="13" name="矩形: 圆角 12">
              <a:extLst>
                <a:ext uri="{FF2B5EF4-FFF2-40B4-BE49-F238E27FC236}">
                  <a16:creationId xmlns:a16="http://schemas.microsoft.com/office/drawing/2014/main" id="{A1710413-FEF1-4F1D-9D05-1818752FD0EE}"/>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文本框 32">
              <a:extLst>
                <a:ext uri="{FF2B5EF4-FFF2-40B4-BE49-F238E27FC236}">
                  <a16:creationId xmlns:a16="http://schemas.microsoft.com/office/drawing/2014/main" id="{6B9348A8-9393-40FF-9A38-D1544CFF8108}"/>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34" name="文本框 33">
            <a:extLst>
              <a:ext uri="{FF2B5EF4-FFF2-40B4-BE49-F238E27FC236}">
                <a16:creationId xmlns:a16="http://schemas.microsoft.com/office/drawing/2014/main" id="{16C18830-4915-42C8-A5A7-5523D460FC84}"/>
              </a:ext>
            </a:extLst>
          </p:cNvPr>
          <p:cNvSpPr txBox="1"/>
          <p:nvPr/>
        </p:nvSpPr>
        <p:spPr>
          <a:xfrm>
            <a:off x="9142552" y="31961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35" name="文本框 34">
            <a:extLst>
              <a:ext uri="{FF2B5EF4-FFF2-40B4-BE49-F238E27FC236}">
                <a16:creationId xmlns:a16="http://schemas.microsoft.com/office/drawing/2014/main" id="{7577076A-DF71-4338-B9F3-3562A415DE09}"/>
              </a:ext>
            </a:extLst>
          </p:cNvPr>
          <p:cNvSpPr txBox="1"/>
          <p:nvPr/>
        </p:nvSpPr>
        <p:spPr>
          <a:xfrm>
            <a:off x="10564688" y="31961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sp>
        <p:nvSpPr>
          <p:cNvPr id="36" name="文本框 35">
            <a:extLst>
              <a:ext uri="{FF2B5EF4-FFF2-40B4-BE49-F238E27FC236}">
                <a16:creationId xmlns:a16="http://schemas.microsoft.com/office/drawing/2014/main" id="{B2168ED9-A1D0-462B-ADA9-98ABFB363BDA}"/>
              </a:ext>
            </a:extLst>
          </p:cNvPr>
          <p:cNvSpPr txBox="1"/>
          <p:nvPr/>
        </p:nvSpPr>
        <p:spPr>
          <a:xfrm>
            <a:off x="7688661" y="2161205"/>
            <a:ext cx="2468946" cy="707886"/>
          </a:xfrm>
          <a:prstGeom prst="rect">
            <a:avLst/>
          </a:prstGeom>
          <a:noFill/>
        </p:spPr>
        <p:txBody>
          <a:bodyPr wrap="none" rtlCol="0">
            <a:spAutoFit/>
          </a:bodyPr>
          <a:lstStyle/>
          <a:p>
            <a:r>
              <a:rPr lang="en-US" altLang="zh-TW" sz="4000" b="1" spc="100" dirty="0">
                <a:solidFill>
                  <a:srgbClr val="304086"/>
                </a:solidFill>
                <a:latin typeface="Microsoft JhengHei Light" panose="020B0604030504040204" pitchFamily="34" charset="-120"/>
                <a:ea typeface="Microsoft JhengHei Light" panose="020B0604030504040204" pitchFamily="34" charset="-120"/>
                <a:cs typeface="+mn-ea"/>
                <a:sym typeface="+mn-lt"/>
              </a:rPr>
              <a:t>POS</a:t>
            </a:r>
            <a:r>
              <a:rPr lang="zh-TW" altLang="en-US" sz="4000" b="1" spc="100" dirty="0">
                <a:solidFill>
                  <a:srgbClr val="304086"/>
                </a:solidFill>
                <a:latin typeface="Microsoft JhengHei Light" panose="020B0604030504040204" pitchFamily="34" charset="-120"/>
                <a:ea typeface="Microsoft JhengHei Light" panose="020B0604030504040204" pitchFamily="34" charset="-120"/>
                <a:cs typeface="+mn-ea"/>
                <a:sym typeface="+mn-lt"/>
              </a:rPr>
              <a:t>系統</a:t>
            </a:r>
            <a:r>
              <a:rPr lang="en-US" altLang="zh-CN" sz="4000" b="1" spc="100" dirty="0">
                <a:solidFill>
                  <a:srgbClr val="304086"/>
                </a:solidFill>
                <a:latin typeface="Microsoft JhengHei Light" panose="020B0604030504040204" pitchFamily="34" charset="-120"/>
                <a:ea typeface="Microsoft JhengHei Light" panose="020B0604030504040204" pitchFamily="34" charset="-120"/>
                <a:cs typeface="+mn-ea"/>
                <a:sym typeface="+mn-lt"/>
              </a:rPr>
              <a:t> </a:t>
            </a:r>
          </a:p>
        </p:txBody>
      </p:sp>
      <p:sp>
        <p:nvSpPr>
          <p:cNvPr id="38" name="文本框 37">
            <a:extLst>
              <a:ext uri="{FF2B5EF4-FFF2-40B4-BE49-F238E27FC236}">
                <a16:creationId xmlns:a16="http://schemas.microsoft.com/office/drawing/2014/main" id="{49AAD98E-82C2-49BA-BEE2-1AC27CC52D22}"/>
              </a:ext>
            </a:extLst>
          </p:cNvPr>
          <p:cNvSpPr txBox="1"/>
          <p:nvPr/>
        </p:nvSpPr>
        <p:spPr>
          <a:xfrm>
            <a:off x="7705026" y="3894958"/>
            <a:ext cx="3571294" cy="1438855"/>
          </a:xfrm>
          <a:prstGeom prst="rect">
            <a:avLst/>
          </a:prstGeom>
          <a:noFill/>
        </p:spPr>
        <p:txBody>
          <a:bodyPr wrap="square">
            <a:spAutoFit/>
          </a:bodyPr>
          <a:lstStyle/>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組別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第一組</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組長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C108118124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張峻偉</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組員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C108118106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趙韋霖</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C108118122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朱依淩</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C108118125</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洪子晴</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en-US" altLang="zh-CN"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C108118144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羅尹</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C108118149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楊勝瑋</a:t>
            </a:r>
            <a:endParaRPr lang="zh-CN"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90A5EF50-B900-4869-9291-65F0F6761F2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32588" y="3873708"/>
            <a:ext cx="1281451" cy="2694982"/>
          </a:xfrm>
          <a:prstGeom prst="rect">
            <a:avLst/>
          </a:prstGeom>
        </p:spPr>
      </p:pic>
      <p:pic>
        <p:nvPicPr>
          <p:cNvPr id="49" name="图片 48">
            <a:extLst>
              <a:ext uri="{FF2B5EF4-FFF2-40B4-BE49-F238E27FC236}">
                <a16:creationId xmlns:a16="http://schemas.microsoft.com/office/drawing/2014/main" id="{43F48DA3-29B2-4348-A36F-57CBCD500BD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588665" y="4427361"/>
            <a:ext cx="271774" cy="356483"/>
          </a:xfrm>
          <a:prstGeom prst="rect">
            <a:avLst/>
          </a:prstGeom>
        </p:spPr>
      </p:pic>
      <p:pic>
        <p:nvPicPr>
          <p:cNvPr id="6" name="图片 5">
            <a:extLst>
              <a:ext uri="{FF2B5EF4-FFF2-40B4-BE49-F238E27FC236}">
                <a16:creationId xmlns:a16="http://schemas.microsoft.com/office/drawing/2014/main" id="{CBD85675-181D-441A-B53C-E539782A7A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942464" y="3325522"/>
            <a:ext cx="1054139" cy="1800055"/>
          </a:xfrm>
          <a:prstGeom prst="rect">
            <a:avLst/>
          </a:prstGeom>
        </p:spPr>
      </p:pic>
      <p:pic>
        <p:nvPicPr>
          <p:cNvPr id="48" name="图片 47">
            <a:extLst>
              <a:ext uri="{FF2B5EF4-FFF2-40B4-BE49-F238E27FC236}">
                <a16:creationId xmlns:a16="http://schemas.microsoft.com/office/drawing/2014/main" id="{01889ED0-6348-49C9-82BB-AC9731E7ADE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91"/>
          <a:stretch/>
        </p:blipFill>
        <p:spPr>
          <a:xfrm>
            <a:off x="-403820" y="1863576"/>
            <a:ext cx="7014634" cy="4495800"/>
          </a:xfrm>
          <a:custGeom>
            <a:avLst/>
            <a:gdLst>
              <a:gd name="connsiteX0" fmla="*/ 531804 w 7014634"/>
              <a:gd name="connsiteY0" fmla="*/ 3061758 h 4495800"/>
              <a:gd name="connsiteX1" fmla="*/ 531804 w 7014634"/>
              <a:gd name="connsiteY1" fmla="*/ 3434292 h 4495800"/>
              <a:gd name="connsiteX2" fmla="*/ 1217604 w 7014634"/>
              <a:gd name="connsiteY2" fmla="*/ 3434292 h 4495800"/>
              <a:gd name="connsiteX3" fmla="*/ 1217604 w 7014634"/>
              <a:gd name="connsiteY3" fmla="*/ 3061758 h 4495800"/>
              <a:gd name="connsiteX4" fmla="*/ 1196381 w 7014634"/>
              <a:gd name="connsiteY4" fmla="*/ 1323439 h 4495800"/>
              <a:gd name="connsiteX5" fmla="*/ 1196381 w 7014634"/>
              <a:gd name="connsiteY5" fmla="*/ 2973916 h 4495800"/>
              <a:gd name="connsiteX6" fmla="*/ 1489309 w 7014634"/>
              <a:gd name="connsiteY6" fmla="*/ 2973916 h 4495800"/>
              <a:gd name="connsiteX7" fmla="*/ 1831310 w 7014634"/>
              <a:gd name="connsiteY7" fmla="*/ 3340655 h 4495800"/>
              <a:gd name="connsiteX8" fmla="*/ 2224575 w 7014634"/>
              <a:gd name="connsiteY8" fmla="*/ 2973916 h 4495800"/>
              <a:gd name="connsiteX9" fmla="*/ 2261109 w 7014634"/>
              <a:gd name="connsiteY9" fmla="*/ 2973916 h 4495800"/>
              <a:gd name="connsiteX10" fmla="*/ 2261109 w 7014634"/>
              <a:gd name="connsiteY10" fmla="*/ 2939847 h 4495800"/>
              <a:gd name="connsiteX11" fmla="*/ 2294678 w 7014634"/>
              <a:gd name="connsiteY11" fmla="*/ 2908542 h 4495800"/>
              <a:gd name="connsiteX12" fmla="*/ 2261109 w 7014634"/>
              <a:gd name="connsiteY12" fmla="*/ 2907844 h 4495800"/>
              <a:gd name="connsiteX13" fmla="*/ 2261109 w 7014634"/>
              <a:gd name="connsiteY13" fmla="*/ 1323439 h 4495800"/>
              <a:gd name="connsiteX14" fmla="*/ 5452534 w 7014634"/>
              <a:gd name="connsiteY14" fmla="*/ 995892 h 4495800"/>
              <a:gd name="connsiteX15" fmla="*/ 5452534 w 7014634"/>
              <a:gd name="connsiteY15" fmla="*/ 2278592 h 4495800"/>
              <a:gd name="connsiteX16" fmla="*/ 6223001 w 7014634"/>
              <a:gd name="connsiteY16" fmla="*/ 2278592 h 4495800"/>
              <a:gd name="connsiteX17" fmla="*/ 6223001 w 7014634"/>
              <a:gd name="connsiteY17" fmla="*/ 995892 h 4495800"/>
              <a:gd name="connsiteX18" fmla="*/ 2481648 w 7014634"/>
              <a:gd name="connsiteY18" fmla="*/ 0 h 4495800"/>
              <a:gd name="connsiteX19" fmla="*/ 7014634 w 7014634"/>
              <a:gd name="connsiteY19" fmla="*/ 0 h 4495800"/>
              <a:gd name="connsiteX20" fmla="*/ 7014634 w 7014634"/>
              <a:gd name="connsiteY20" fmla="*/ 101600 h 4495800"/>
              <a:gd name="connsiteX21" fmla="*/ 6337300 w 7014634"/>
              <a:gd name="connsiteY21" fmla="*/ 101600 h 4495800"/>
              <a:gd name="connsiteX22" fmla="*/ 6337300 w 7014634"/>
              <a:gd name="connsiteY22" fmla="*/ 1244600 h 4495800"/>
              <a:gd name="connsiteX23" fmla="*/ 7014634 w 7014634"/>
              <a:gd name="connsiteY23" fmla="*/ 1244600 h 4495800"/>
              <a:gd name="connsiteX24" fmla="*/ 7014634 w 7014634"/>
              <a:gd name="connsiteY24" fmla="*/ 4495800 h 4495800"/>
              <a:gd name="connsiteX25" fmla="*/ 0 w 7014634"/>
              <a:gd name="connsiteY25" fmla="*/ 4495800 h 4495800"/>
              <a:gd name="connsiteX26" fmla="*/ 0 w 7014634"/>
              <a:gd name="connsiteY26" fmla="*/ 2319458 h 4495800"/>
              <a:gd name="connsiteX27" fmla="*/ 926626 w 7014634"/>
              <a:gd name="connsiteY27" fmla="*/ 2319458 h 4495800"/>
              <a:gd name="connsiteX28" fmla="*/ 926626 w 7014634"/>
              <a:gd name="connsiteY28" fmla="*/ 1307780 h 4495800"/>
              <a:gd name="connsiteX29" fmla="*/ 1195087 w 7014634"/>
              <a:gd name="connsiteY29" fmla="*/ 1307780 h 4495800"/>
              <a:gd name="connsiteX30" fmla="*/ 1195087 w 7014634"/>
              <a:gd name="connsiteY30" fmla="*/ 646487 h 4495800"/>
              <a:gd name="connsiteX31" fmla="*/ 2481648 w 7014634"/>
              <a:gd name="connsiteY31" fmla="*/ 646487 h 4495800"/>
              <a:gd name="connsiteX32" fmla="*/ 0 w 7014634"/>
              <a:gd name="connsiteY32" fmla="*/ 0 h 4495800"/>
              <a:gd name="connsiteX33" fmla="*/ 1009441 w 7014634"/>
              <a:gd name="connsiteY33" fmla="*/ 0 h 4495800"/>
              <a:gd name="connsiteX34" fmla="*/ 1009441 w 7014634"/>
              <a:gd name="connsiteY34" fmla="*/ 577397 h 4495800"/>
              <a:gd name="connsiteX35" fmla="*/ 195396 w 7014634"/>
              <a:gd name="connsiteY35" fmla="*/ 577397 h 4495800"/>
              <a:gd name="connsiteX36" fmla="*/ 195396 w 7014634"/>
              <a:gd name="connsiteY36" fmla="*/ 1070899 h 4495800"/>
              <a:gd name="connsiteX37" fmla="*/ 0 w 7014634"/>
              <a:gd name="connsiteY37" fmla="*/ 107089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014634" h="4495800">
                <a:moveTo>
                  <a:pt x="531804" y="3061758"/>
                </a:moveTo>
                <a:lnTo>
                  <a:pt x="531804" y="3434292"/>
                </a:lnTo>
                <a:lnTo>
                  <a:pt x="1217604" y="3434292"/>
                </a:lnTo>
                <a:lnTo>
                  <a:pt x="1217604" y="3061758"/>
                </a:lnTo>
                <a:close/>
                <a:moveTo>
                  <a:pt x="1196381" y="1323439"/>
                </a:moveTo>
                <a:lnTo>
                  <a:pt x="1196381" y="2973916"/>
                </a:lnTo>
                <a:lnTo>
                  <a:pt x="1489309" y="2973916"/>
                </a:lnTo>
                <a:lnTo>
                  <a:pt x="1831310" y="3340655"/>
                </a:lnTo>
                <a:lnTo>
                  <a:pt x="2224575" y="2973916"/>
                </a:lnTo>
                <a:lnTo>
                  <a:pt x="2261109" y="2973916"/>
                </a:lnTo>
                <a:lnTo>
                  <a:pt x="2261109" y="2939847"/>
                </a:lnTo>
                <a:lnTo>
                  <a:pt x="2294678" y="2908542"/>
                </a:lnTo>
                <a:lnTo>
                  <a:pt x="2261109" y="2907844"/>
                </a:lnTo>
                <a:lnTo>
                  <a:pt x="2261109" y="1323439"/>
                </a:lnTo>
                <a:close/>
                <a:moveTo>
                  <a:pt x="5452534" y="995892"/>
                </a:moveTo>
                <a:lnTo>
                  <a:pt x="5452534" y="2278592"/>
                </a:lnTo>
                <a:lnTo>
                  <a:pt x="6223001" y="2278592"/>
                </a:lnTo>
                <a:lnTo>
                  <a:pt x="6223001" y="995892"/>
                </a:lnTo>
                <a:close/>
                <a:moveTo>
                  <a:pt x="2481648" y="0"/>
                </a:moveTo>
                <a:lnTo>
                  <a:pt x="7014634" y="0"/>
                </a:lnTo>
                <a:lnTo>
                  <a:pt x="7014634" y="101600"/>
                </a:lnTo>
                <a:lnTo>
                  <a:pt x="6337300" y="101600"/>
                </a:lnTo>
                <a:lnTo>
                  <a:pt x="6337300" y="1244600"/>
                </a:lnTo>
                <a:lnTo>
                  <a:pt x="7014634" y="1244600"/>
                </a:lnTo>
                <a:lnTo>
                  <a:pt x="7014634" y="4495800"/>
                </a:lnTo>
                <a:lnTo>
                  <a:pt x="0" y="4495800"/>
                </a:lnTo>
                <a:lnTo>
                  <a:pt x="0" y="2319458"/>
                </a:lnTo>
                <a:lnTo>
                  <a:pt x="926626" y="2319458"/>
                </a:lnTo>
                <a:lnTo>
                  <a:pt x="926626" y="1307780"/>
                </a:lnTo>
                <a:lnTo>
                  <a:pt x="1195087" y="1307780"/>
                </a:lnTo>
                <a:lnTo>
                  <a:pt x="1195087" y="646487"/>
                </a:lnTo>
                <a:lnTo>
                  <a:pt x="2481648" y="646487"/>
                </a:lnTo>
                <a:close/>
                <a:moveTo>
                  <a:pt x="0" y="0"/>
                </a:moveTo>
                <a:lnTo>
                  <a:pt x="1009441" y="0"/>
                </a:lnTo>
                <a:lnTo>
                  <a:pt x="1009441" y="577397"/>
                </a:lnTo>
                <a:lnTo>
                  <a:pt x="195396" y="577397"/>
                </a:lnTo>
                <a:lnTo>
                  <a:pt x="195396" y="1070899"/>
                </a:lnTo>
                <a:lnTo>
                  <a:pt x="0" y="1070899"/>
                </a:lnTo>
                <a:close/>
              </a:path>
            </a:pathLst>
          </a:custGeom>
        </p:spPr>
      </p:pic>
      <p:pic>
        <p:nvPicPr>
          <p:cNvPr id="2" name="图片 1">
            <a:extLst>
              <a:ext uri="{FF2B5EF4-FFF2-40B4-BE49-F238E27FC236}">
                <a16:creationId xmlns:a16="http://schemas.microsoft.com/office/drawing/2014/main" id="{269A65F3-8A51-4764-8784-9793B7D235F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3053053" y="4783844"/>
            <a:ext cx="822557" cy="1116626"/>
          </a:xfrm>
          <a:prstGeom prst="rect">
            <a:avLst/>
          </a:prstGeom>
        </p:spPr>
      </p:pic>
      <p:pic>
        <p:nvPicPr>
          <p:cNvPr id="27" name="图片 26">
            <a:extLst>
              <a:ext uri="{FF2B5EF4-FFF2-40B4-BE49-F238E27FC236}">
                <a16:creationId xmlns:a16="http://schemas.microsoft.com/office/drawing/2014/main" id="{327BF523-3912-4305-912A-E98A96C13E5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932061" y="4172472"/>
            <a:ext cx="1196891" cy="1800054"/>
          </a:xfrm>
          <a:prstGeom prst="rect">
            <a:avLst/>
          </a:prstGeom>
        </p:spPr>
      </p:pic>
      <p:pic>
        <p:nvPicPr>
          <p:cNvPr id="50" name="图片 49">
            <a:extLst>
              <a:ext uri="{FF2B5EF4-FFF2-40B4-BE49-F238E27FC236}">
                <a16:creationId xmlns:a16="http://schemas.microsoft.com/office/drawing/2014/main" id="{9FF43EBC-2EF8-4532-909C-C316C592B03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051152" y="4837491"/>
            <a:ext cx="209983" cy="275432"/>
          </a:xfrm>
          <a:prstGeom prst="rect">
            <a:avLst/>
          </a:prstGeom>
        </p:spPr>
      </p:pic>
      <p:pic>
        <p:nvPicPr>
          <p:cNvPr id="12" name="图片 11">
            <a:extLst>
              <a:ext uri="{FF2B5EF4-FFF2-40B4-BE49-F238E27FC236}">
                <a16:creationId xmlns:a16="http://schemas.microsoft.com/office/drawing/2014/main" id="{86918081-A54A-4761-9810-38EFEF05A766}"/>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88136" y="5084473"/>
            <a:ext cx="509182" cy="1484217"/>
          </a:xfrm>
          <a:prstGeom prst="rect">
            <a:avLst/>
          </a:prstGeom>
        </p:spPr>
      </p:pic>
      <p:sp>
        <p:nvSpPr>
          <p:cNvPr id="51" name="文本框 35">
            <a:extLst>
              <a:ext uri="{FF2B5EF4-FFF2-40B4-BE49-F238E27FC236}">
                <a16:creationId xmlns:a16="http://schemas.microsoft.com/office/drawing/2014/main" id="{DA61ECDD-E4C5-43BD-B3A6-6865AD2805C4}"/>
              </a:ext>
            </a:extLst>
          </p:cNvPr>
          <p:cNvSpPr txBox="1"/>
          <p:nvPr/>
        </p:nvSpPr>
        <p:spPr>
          <a:xfrm>
            <a:off x="7701361" y="2853633"/>
            <a:ext cx="2169184" cy="307777"/>
          </a:xfrm>
          <a:prstGeom prst="rect">
            <a:avLst/>
          </a:prstGeom>
          <a:noFill/>
        </p:spPr>
        <p:txBody>
          <a:bodyPr wrap="none" rtlCol="0">
            <a:spAutoFit/>
          </a:bodyPr>
          <a:lstStyle/>
          <a:p>
            <a:r>
              <a:rPr lang="zh-TW" altLang="en-US"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rPr>
              <a:t>指導老師 </a:t>
            </a:r>
            <a:r>
              <a:rPr lang="en-US" altLang="zh-TW"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rPr>
              <a:t> 黃文禎 教授</a:t>
            </a:r>
            <a:endParaRPr lang="en-US" altLang="zh-CN"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Tree>
    <p:extLst>
      <p:ext uri="{BB962C8B-B14F-4D97-AF65-F5344CB8AC3E}">
        <p14:creationId xmlns:p14="http://schemas.microsoft.com/office/powerpoint/2010/main" val="8460358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10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childTnLst>
                                </p:cTn>
                              </p:par>
                              <p:par>
                                <p:cTn id="47" presetID="22" presetClass="entr" presetSubtype="8"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fill="hold"/>
                                        <p:tgtEl>
                                          <p:spTgt spid="34"/>
                                        </p:tgtEl>
                                        <p:attrNameLst>
                                          <p:attrName>ppt_x</p:attrName>
                                        </p:attrNameLst>
                                      </p:cBhvr>
                                      <p:tavLst>
                                        <p:tav tm="0">
                                          <p:val>
                                            <p:strVal val="1+#ppt_w/2"/>
                                          </p:val>
                                        </p:tav>
                                        <p:tav tm="100000">
                                          <p:val>
                                            <p:strVal val="#ppt_x"/>
                                          </p:val>
                                        </p:tav>
                                      </p:tavLst>
                                    </p:anim>
                                    <p:anim calcmode="lin" valueType="num">
                                      <p:cBhvr additive="base">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1+#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75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1+#ppt_w/2"/>
                                          </p:val>
                                        </p:tav>
                                        <p:tav tm="100000">
                                          <p:val>
                                            <p:strVal val="#ppt_x"/>
                                          </p:val>
                                        </p:tav>
                                      </p:tavLst>
                                    </p:anim>
                                    <p:anim calcmode="lin" valueType="num">
                                      <p:cBhvr additive="base">
                                        <p:cTn id="69" dur="500" fill="hold"/>
                                        <p:tgtEl>
                                          <p:spTgt spid="36"/>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750"/>
                                  </p:stCondLst>
                                  <p:childTnLst>
                                    <p:set>
                                      <p:cBhvr>
                                        <p:cTn id="71" dur="1" fill="hold">
                                          <p:stCondLst>
                                            <p:cond delay="0"/>
                                          </p:stCondLst>
                                        </p:cTn>
                                        <p:tgtEl>
                                          <p:spTgt spid="38"/>
                                        </p:tgtEl>
                                        <p:attrNameLst>
                                          <p:attrName>style.visibility</p:attrName>
                                        </p:attrNameLst>
                                      </p:cBhvr>
                                      <p:to>
                                        <p:strVal val="visible"/>
                                      </p:to>
                                    </p:set>
                                    <p:anim calcmode="lin" valueType="num">
                                      <p:cBhvr additive="base">
                                        <p:cTn id="72" dur="500" fill="hold"/>
                                        <p:tgtEl>
                                          <p:spTgt spid="38"/>
                                        </p:tgtEl>
                                        <p:attrNameLst>
                                          <p:attrName>ppt_x</p:attrName>
                                        </p:attrNameLst>
                                      </p:cBhvr>
                                      <p:tavLst>
                                        <p:tav tm="0">
                                          <p:val>
                                            <p:strVal val="1+#ppt_w/2"/>
                                          </p:val>
                                        </p:tav>
                                        <p:tav tm="100000">
                                          <p:val>
                                            <p:strVal val="#ppt_x"/>
                                          </p:val>
                                        </p:tav>
                                      </p:tavLst>
                                    </p:anim>
                                    <p:anim calcmode="lin" valueType="num">
                                      <p:cBhvr additive="base">
                                        <p:cTn id="73" dur="500" fill="hold"/>
                                        <p:tgtEl>
                                          <p:spTgt spid="38"/>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75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fill="hold"/>
                                        <p:tgtEl>
                                          <p:spTgt spid="51"/>
                                        </p:tgtEl>
                                        <p:attrNameLst>
                                          <p:attrName>ppt_x</p:attrName>
                                        </p:attrNameLst>
                                      </p:cBhvr>
                                      <p:tavLst>
                                        <p:tav tm="0">
                                          <p:val>
                                            <p:strVal val="1+#ppt_w/2"/>
                                          </p:val>
                                        </p:tav>
                                        <p:tav tm="100000">
                                          <p:val>
                                            <p:strVal val="#ppt_x"/>
                                          </p:val>
                                        </p:tav>
                                      </p:tavLst>
                                    </p:anim>
                                    <p:anim calcmode="lin" valueType="num">
                                      <p:cBhvr additive="base">
                                        <p:cTn id="77"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8"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3997173"/>
            <a:ext cx="12192000" cy="2956520"/>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2B0BE6E-7FC4-443E-A4C9-C04A4990A816}"/>
              </a:ext>
            </a:extLst>
          </p:cNvPr>
          <p:cNvSpPr txBox="1"/>
          <p:nvPr/>
        </p:nvSpPr>
        <p:spPr>
          <a:xfrm>
            <a:off x="2447944" y="5107229"/>
            <a:ext cx="8030101" cy="1015663"/>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當顧客想購買商品，顧客可以下單，來讀取庫存清單確保庫存是否有貨，如果庫存不足就會取消訂單並傳回錯誤訊息通知顧客取消訂單；而庫存充足的話就會接受訂單並傳回成功訊息通知顧客已成功下單。</a:t>
            </a:r>
            <a:endParaRPr lang="zh-CN"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6507FDF0-21B0-4DC8-AE4B-E21BCFC41006}"/>
              </a:ext>
            </a:extLst>
          </p:cNvPr>
          <p:cNvPicPr>
            <a:picLocks noChangeAspect="1"/>
          </p:cNvPicPr>
          <p:nvPr/>
        </p:nvPicPr>
        <p:blipFill rotWithShape="1">
          <a:blip r:embed="rId2">
            <a:extLst>
              <a:ext uri="{28A0092B-C50C-407E-A947-70E740481C1C}">
                <a14:useLocalDpi xmlns:a14="http://schemas.microsoft.com/office/drawing/2010/main" val="0"/>
              </a:ext>
            </a:extLst>
          </a:blip>
          <a:srcRect l="7302" t="25416" r="4504" b="15902"/>
          <a:stretch/>
        </p:blipFill>
        <p:spPr>
          <a:xfrm>
            <a:off x="552584" y="792436"/>
            <a:ext cx="11299483" cy="2956360"/>
          </a:xfrm>
          <a:prstGeom prst="rect">
            <a:avLst/>
          </a:prstGeom>
        </p:spPr>
      </p:pic>
      <p:grpSp>
        <p:nvGrpSpPr>
          <p:cNvPr id="2" name="组合 1">
            <a:extLst>
              <a:ext uri="{FF2B5EF4-FFF2-40B4-BE49-F238E27FC236}">
                <a16:creationId xmlns:a16="http://schemas.microsoft.com/office/drawing/2014/main" id="{DCA7C017-22C8-4B85-9F8C-071B50FADA01}"/>
              </a:ext>
            </a:extLst>
          </p:cNvPr>
          <p:cNvGrpSpPr/>
          <p:nvPr/>
        </p:nvGrpSpPr>
        <p:grpSpPr>
          <a:xfrm>
            <a:off x="1910360" y="3760997"/>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
        <p:nvSpPr>
          <p:cNvPr id="56" name="文本框 66">
            <a:extLst>
              <a:ext uri="{FF2B5EF4-FFF2-40B4-BE49-F238E27FC236}">
                <a16:creationId xmlns:a16="http://schemas.microsoft.com/office/drawing/2014/main" id="{4798A760-172E-44C7-9CB4-5B2F4A5816FE}"/>
              </a:ext>
            </a:extLst>
          </p:cNvPr>
          <p:cNvSpPr txBox="1"/>
          <p:nvPr/>
        </p:nvSpPr>
        <p:spPr>
          <a:xfrm>
            <a:off x="2447944" y="4308508"/>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活動圖</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一</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513474" y="48397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Tree>
    <p:extLst>
      <p:ext uri="{BB962C8B-B14F-4D97-AF65-F5344CB8AC3E}">
        <p14:creationId xmlns:p14="http://schemas.microsoft.com/office/powerpoint/2010/main" val="280403113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anim calcmode="lin" valueType="num">
                                      <p:cBhvr>
                                        <p:cTn id="17" dur="1000" fill="hold"/>
                                        <p:tgtEl>
                                          <p:spTgt spid="85"/>
                                        </p:tgtEl>
                                        <p:attrNameLst>
                                          <p:attrName>ppt_x</p:attrName>
                                        </p:attrNameLst>
                                      </p:cBhvr>
                                      <p:tavLst>
                                        <p:tav tm="0">
                                          <p:val>
                                            <p:strVal val="#ppt_x"/>
                                          </p:val>
                                        </p:tav>
                                        <p:tav tm="100000">
                                          <p:val>
                                            <p:strVal val="#ppt_x"/>
                                          </p:val>
                                        </p:tav>
                                      </p:tavLst>
                                    </p:anim>
                                    <p:anim calcmode="lin" valueType="num">
                                      <p:cBhvr>
                                        <p:cTn id="18" dur="1000" fill="hold"/>
                                        <p:tgtEl>
                                          <p:spTgt spid="85"/>
                                        </p:tgtEl>
                                        <p:attrNameLst>
                                          <p:attrName>ppt_y</p:attrName>
                                        </p:attrNameLst>
                                      </p:cBhvr>
                                      <p:tavLst>
                                        <p:tav tm="0">
                                          <p:val>
                                            <p:strVal val="#ppt_y+.1"/>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right)">
                                      <p:cBhvr>
                                        <p:cTn id="21" dur="500"/>
                                        <p:tgtEl>
                                          <p:spTgt spid="8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1+#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p:bldP spid="56" grpId="0"/>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3997173"/>
            <a:ext cx="12192000" cy="2956520"/>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2B0BE6E-7FC4-443E-A4C9-C04A4990A816}"/>
              </a:ext>
            </a:extLst>
          </p:cNvPr>
          <p:cNvSpPr txBox="1"/>
          <p:nvPr/>
        </p:nvSpPr>
        <p:spPr>
          <a:xfrm>
            <a:off x="2447944" y="5107229"/>
            <a:ext cx="8030101" cy="1015663"/>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顧客要付款時，會讀取顧客付款資訊來確認現今是否足夠，如果現金不足，會付款失敗並回傳失敗訊息通知顧客付款失敗；如果現金足夠，就會付款成功並回傳成功訊息通知顧客付款成功。</a:t>
            </a:r>
            <a:endParaRPr lang="zh-CN"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447944" y="4308508"/>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活動圖</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二</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513474" y="48397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pic>
        <p:nvPicPr>
          <p:cNvPr id="4" name="圖片 3">
            <a:extLst>
              <a:ext uri="{FF2B5EF4-FFF2-40B4-BE49-F238E27FC236}">
                <a16:creationId xmlns:a16="http://schemas.microsoft.com/office/drawing/2014/main" id="{B7EB7E74-67AB-4931-AAD0-ED9DA14AD919}"/>
              </a:ext>
            </a:extLst>
          </p:cNvPr>
          <p:cNvPicPr>
            <a:picLocks noChangeAspect="1"/>
          </p:cNvPicPr>
          <p:nvPr/>
        </p:nvPicPr>
        <p:blipFill rotWithShape="1">
          <a:blip r:embed="rId2">
            <a:extLst>
              <a:ext uri="{28A0092B-C50C-407E-A947-70E740481C1C}">
                <a14:useLocalDpi xmlns:a14="http://schemas.microsoft.com/office/drawing/2010/main" val="0"/>
              </a:ext>
            </a:extLst>
          </a:blip>
          <a:srcRect l="5415" t="13679" r="4880" b="31341"/>
          <a:stretch/>
        </p:blipFill>
        <p:spPr>
          <a:xfrm>
            <a:off x="1288378" y="663252"/>
            <a:ext cx="10170583" cy="3252014"/>
          </a:xfrm>
          <a:prstGeom prst="rect">
            <a:avLst/>
          </a:prstGeom>
        </p:spPr>
      </p:pic>
      <p:grpSp>
        <p:nvGrpSpPr>
          <p:cNvPr id="2" name="组合 1">
            <a:extLst>
              <a:ext uri="{FF2B5EF4-FFF2-40B4-BE49-F238E27FC236}">
                <a16:creationId xmlns:a16="http://schemas.microsoft.com/office/drawing/2014/main" id="{DCA7C017-22C8-4B85-9F8C-071B50FADA01}"/>
              </a:ext>
            </a:extLst>
          </p:cNvPr>
          <p:cNvGrpSpPr/>
          <p:nvPr/>
        </p:nvGrpSpPr>
        <p:grpSpPr>
          <a:xfrm>
            <a:off x="1910360" y="3760997"/>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Tree>
    <p:extLst>
      <p:ext uri="{BB962C8B-B14F-4D97-AF65-F5344CB8AC3E}">
        <p14:creationId xmlns:p14="http://schemas.microsoft.com/office/powerpoint/2010/main" val="351669067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anim calcmode="lin" valueType="num">
                                      <p:cBhvr>
                                        <p:cTn id="17" dur="1000" fill="hold"/>
                                        <p:tgtEl>
                                          <p:spTgt spid="85"/>
                                        </p:tgtEl>
                                        <p:attrNameLst>
                                          <p:attrName>ppt_x</p:attrName>
                                        </p:attrNameLst>
                                      </p:cBhvr>
                                      <p:tavLst>
                                        <p:tav tm="0">
                                          <p:val>
                                            <p:strVal val="#ppt_x"/>
                                          </p:val>
                                        </p:tav>
                                        <p:tav tm="100000">
                                          <p:val>
                                            <p:strVal val="#ppt_x"/>
                                          </p:val>
                                        </p:tav>
                                      </p:tavLst>
                                    </p:anim>
                                    <p:anim calcmode="lin" valueType="num">
                                      <p:cBhvr>
                                        <p:cTn id="18" dur="1000" fill="hold"/>
                                        <p:tgtEl>
                                          <p:spTgt spid="85"/>
                                        </p:tgtEl>
                                        <p:attrNameLst>
                                          <p:attrName>ppt_y</p:attrName>
                                        </p:attrNameLst>
                                      </p:cBhvr>
                                      <p:tavLst>
                                        <p:tav tm="0">
                                          <p:val>
                                            <p:strVal val="#ppt_y+.1"/>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right)">
                                      <p:cBhvr>
                                        <p:cTn id="21" dur="500"/>
                                        <p:tgtEl>
                                          <p:spTgt spid="8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1+#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p:bldP spid="56" grpId="0"/>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101286" y="-138546"/>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7268015" y="3094083"/>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7184847" y="3298879"/>
            <a:ext cx="4433547" cy="669414"/>
          </a:xfrm>
          <a:prstGeom prst="rect">
            <a:avLst/>
          </a:prstGeom>
          <a:noFill/>
        </p:spPr>
        <p:txBody>
          <a:bodyPr wrap="square" rtlCol="0">
            <a:spAutoFit/>
          </a:bodyPr>
          <a:lstStyle/>
          <a:p>
            <a:pPr algn="just">
              <a:lnSpc>
                <a:spcPts val="1500"/>
              </a:lnSpc>
            </a:pP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左圖為透過框出每張圖片的人臉特徵，例如</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人臉、眼睛、鼻子、嘴巴，以利於後續的人臉辨識模型的特徵值擷取。</a:t>
            </a:r>
            <a:endParaRPr lang="zh-CN" altLang="en-US" sz="1100" dirty="0">
              <a:solidFill>
                <a:schemeClr val="tx1">
                  <a:lumMod val="75000"/>
                  <a:lumOff val="25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7172734" y="2493140"/>
            <a:ext cx="3013443" cy="461665"/>
          </a:xfrm>
          <a:prstGeom prst="rect">
            <a:avLst/>
          </a:prstGeom>
          <a:noFill/>
        </p:spPr>
        <p:txBody>
          <a:bodyPr wrap="square" rtlCol="0">
            <a:spAutoFit/>
          </a:bodyPr>
          <a:lstStyle/>
          <a:p>
            <a:pPr algn="just"/>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畫框</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endParaRPr lang="zh-CN" altLang="en-US" sz="2400"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1" name="圖片 10">
            <a:extLst>
              <a:ext uri="{FF2B5EF4-FFF2-40B4-BE49-F238E27FC236}">
                <a16:creationId xmlns:a16="http://schemas.microsoft.com/office/drawing/2014/main" id="{317C74EB-A4AC-46ED-B821-20F01A081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6" y="1492145"/>
            <a:ext cx="6973455" cy="4310016"/>
          </a:xfrm>
          <a:prstGeom prst="rect">
            <a:avLst/>
          </a:prstGeom>
        </p:spPr>
      </p:pic>
    </p:spTree>
    <p:extLst>
      <p:ext uri="{BB962C8B-B14F-4D97-AF65-F5344CB8AC3E}">
        <p14:creationId xmlns:p14="http://schemas.microsoft.com/office/powerpoint/2010/main" val="10906498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39" grpId="0"/>
      <p:bldP spid="1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078124"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7268015" y="3094083"/>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7184847" y="3298879"/>
            <a:ext cx="4433547" cy="669414"/>
          </a:xfrm>
          <a:prstGeom prst="rect">
            <a:avLst/>
          </a:prstGeom>
          <a:noFill/>
        </p:spPr>
        <p:txBody>
          <a:bodyPr wrap="square" rtlCol="0">
            <a:spAutoFit/>
          </a:bodyPr>
          <a:lstStyle/>
          <a:p>
            <a:pPr algn="just">
              <a:lnSpc>
                <a:spcPts val="1500"/>
              </a:lnSpc>
            </a:pP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左圖為將上張投影片所說的已畫框圖片，透過</a:t>
            </a:r>
            <a:r>
              <a:rPr lang="en-US" altLang="zh-TW" sz="14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colab</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執行程式進行訓練。本次投入圖片數在訓練集中的有約</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800</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張，驗證集中的有約</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200</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張。</a:t>
            </a:r>
            <a:endParaRPr lang="zh-CN" altLang="en-US" sz="1100" dirty="0">
              <a:solidFill>
                <a:schemeClr val="tx1">
                  <a:lumMod val="75000"/>
                  <a:lumOff val="25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7172734" y="2493140"/>
            <a:ext cx="3013443" cy="461665"/>
          </a:xfrm>
          <a:prstGeom prst="rect">
            <a:avLst/>
          </a:prstGeom>
          <a:noFill/>
        </p:spPr>
        <p:txBody>
          <a:bodyPr wrap="square" rtlCol="0">
            <a:spAutoFit/>
          </a:bodyPr>
          <a:lstStyle/>
          <a:p>
            <a:pPr algn="just"/>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訓練</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endParaRPr lang="zh-CN" altLang="en-US" sz="2400"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6" name="圖片 5" descr="一張含有 文字 的圖片&#10;&#10;自動產生的描述">
            <a:extLst>
              <a:ext uri="{FF2B5EF4-FFF2-40B4-BE49-F238E27FC236}">
                <a16:creationId xmlns:a16="http://schemas.microsoft.com/office/drawing/2014/main" id="{2CA0082E-C058-46B5-9E9B-921D88CFB19A}"/>
              </a:ext>
            </a:extLst>
          </p:cNvPr>
          <p:cNvPicPr>
            <a:picLocks noChangeAspect="1"/>
          </p:cNvPicPr>
          <p:nvPr/>
        </p:nvPicPr>
        <p:blipFill rotWithShape="1">
          <a:blip r:embed="rId2">
            <a:extLst>
              <a:ext uri="{28A0092B-C50C-407E-A947-70E740481C1C}">
                <a14:useLocalDpi xmlns:a14="http://schemas.microsoft.com/office/drawing/2010/main" val="0"/>
              </a:ext>
            </a:extLst>
          </a:blip>
          <a:srcRect r="25227" b="967"/>
          <a:stretch/>
        </p:blipFill>
        <p:spPr>
          <a:xfrm>
            <a:off x="36956" y="1367121"/>
            <a:ext cx="6998113" cy="4206614"/>
          </a:xfrm>
          <a:prstGeom prst="rect">
            <a:avLst/>
          </a:prstGeom>
        </p:spPr>
      </p:pic>
    </p:spTree>
    <p:extLst>
      <p:ext uri="{BB962C8B-B14F-4D97-AF65-F5344CB8AC3E}">
        <p14:creationId xmlns:p14="http://schemas.microsoft.com/office/powerpoint/2010/main" val="16236641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39" grpId="0"/>
      <p:bldP spid="1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078124"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1456592" y="2105793"/>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1373424" y="2310589"/>
            <a:ext cx="3217049" cy="477054"/>
          </a:xfrm>
          <a:prstGeom prst="rect">
            <a:avLst/>
          </a:prstGeom>
          <a:noFill/>
        </p:spPr>
        <p:txBody>
          <a:bodyPr wrap="square" rtlCol="0">
            <a:spAutoFit/>
          </a:bodyPr>
          <a:lstStyle/>
          <a:p>
            <a:pPr algn="just">
              <a:lnSpc>
                <a:spcPts val="1500"/>
              </a:lnSpc>
            </a:pPr>
            <a:r>
              <a:rPr lang="zh-TW" altLang="en-US" sz="1400" dirty="0">
                <a:solidFill>
                  <a:schemeClr val="accent1">
                    <a:lumMod val="50000"/>
                  </a:schemeClr>
                </a:solidFill>
                <a:latin typeface="微軟正黑體" panose="020B0604030504040204" pitchFamily="34" charset="-120"/>
                <a:ea typeface="微軟正黑體" panose="020B0604030504040204" pitchFamily="34" charset="-120"/>
                <a:cs typeface="+mn-ea"/>
                <a:sym typeface="+mn-lt"/>
              </a:rPr>
              <a:t>右圖為訓練完的人臉辨識模型準確度，目前的準確度大約至</a:t>
            </a:r>
            <a:r>
              <a:rPr lang="en-US" altLang="zh-TW" sz="1400" dirty="0">
                <a:solidFill>
                  <a:schemeClr val="accent1">
                    <a:lumMod val="50000"/>
                  </a:schemeClr>
                </a:solidFill>
                <a:latin typeface="微軟正黑體" panose="020B0604030504040204" pitchFamily="34" charset="-120"/>
                <a:ea typeface="微軟正黑體" panose="020B0604030504040204" pitchFamily="34" charset="-120"/>
                <a:cs typeface="+mn-ea"/>
                <a:sym typeface="+mn-lt"/>
              </a:rPr>
              <a:t>0.88</a:t>
            </a:r>
            <a:r>
              <a:rPr lang="zh-TW" altLang="en-US" sz="1400" dirty="0">
                <a:solidFill>
                  <a:schemeClr val="accent1">
                    <a:lumMod val="50000"/>
                  </a:schemeClr>
                </a:solidFill>
                <a:latin typeface="微軟正黑體" panose="020B0604030504040204" pitchFamily="34" charset="-120"/>
                <a:ea typeface="微軟正黑體" panose="020B0604030504040204" pitchFamily="34" charset="-120"/>
                <a:cs typeface="+mn-ea"/>
                <a:sym typeface="+mn-lt"/>
              </a:rPr>
              <a:t>左右。</a:t>
            </a:r>
            <a:endParaRPr lang="zh-CN" altLang="en-US" sz="1100" dirty="0">
              <a:solidFill>
                <a:schemeClr val="accent1">
                  <a:lumMod val="50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1361311" y="1523322"/>
            <a:ext cx="3524725" cy="461665"/>
          </a:xfrm>
          <a:prstGeom prst="rect">
            <a:avLst/>
          </a:prstGeom>
          <a:noFill/>
        </p:spPr>
        <p:txBody>
          <a:bodyPr wrap="square" rtlCol="0">
            <a:spAutoFit/>
          </a:bodyPr>
          <a:lstStyle/>
          <a:p>
            <a:pPr algn="just"/>
            <a:r>
              <a:rPr lang="zh-TW" altLang="en-US" sz="2400" b="1"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b="1" dirty="0">
                <a:solidFill>
                  <a:srgbClr val="304086"/>
                </a:solidFill>
                <a:latin typeface="微軟正黑體" panose="020B0604030504040204" pitchFamily="34" charset="-120"/>
                <a:ea typeface="微軟正黑體" panose="020B0604030504040204" pitchFamily="34" charset="-120"/>
                <a:cs typeface="+mn-ea"/>
                <a:sym typeface="+mn-lt"/>
              </a:rPr>
              <a:t>(</a:t>
            </a:r>
            <a:r>
              <a:rPr lang="zh-TW" altLang="en-US" sz="2400" b="1" dirty="0">
                <a:solidFill>
                  <a:srgbClr val="304086"/>
                </a:solidFill>
                <a:latin typeface="微軟正黑體" panose="020B0604030504040204" pitchFamily="34" charset="-120"/>
                <a:ea typeface="微軟正黑體" panose="020B0604030504040204" pitchFamily="34" charset="-120"/>
                <a:cs typeface="+mn-ea"/>
                <a:sym typeface="+mn-lt"/>
              </a:rPr>
              <a:t>訓練結果</a:t>
            </a:r>
            <a:r>
              <a:rPr lang="en-US" altLang="zh-TW" sz="2400" b="1" dirty="0">
                <a:solidFill>
                  <a:srgbClr val="304086"/>
                </a:solidFill>
                <a:latin typeface="微軟正黑體" panose="020B0604030504040204" pitchFamily="34" charset="-120"/>
                <a:ea typeface="微軟正黑體" panose="020B0604030504040204" pitchFamily="34" charset="-120"/>
                <a:cs typeface="+mn-ea"/>
                <a:sym typeface="+mn-lt"/>
              </a:rPr>
              <a:t>)</a:t>
            </a:r>
            <a:endParaRPr lang="zh-CN" altLang="en-US" sz="2400" b="1"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4" name="圖片 3">
            <a:extLst>
              <a:ext uri="{FF2B5EF4-FFF2-40B4-BE49-F238E27FC236}">
                <a16:creationId xmlns:a16="http://schemas.microsoft.com/office/drawing/2014/main" id="{FF85C548-23BE-4794-A472-22CEC775EFE0}"/>
              </a:ext>
            </a:extLst>
          </p:cNvPr>
          <p:cNvPicPr>
            <a:picLocks noChangeAspect="1"/>
          </p:cNvPicPr>
          <p:nvPr/>
        </p:nvPicPr>
        <p:blipFill rotWithShape="1">
          <a:blip r:embed="rId2">
            <a:extLst>
              <a:ext uri="{28A0092B-C50C-407E-A947-70E740481C1C}">
                <a14:useLocalDpi xmlns:a14="http://schemas.microsoft.com/office/drawing/2010/main" val="0"/>
              </a:ext>
            </a:extLst>
          </a:blip>
          <a:srcRect l="6908" t="2912" r="4850" b="5776"/>
          <a:stretch/>
        </p:blipFill>
        <p:spPr>
          <a:xfrm>
            <a:off x="6875426" y="688825"/>
            <a:ext cx="4015092" cy="5076365"/>
          </a:xfrm>
          <a:prstGeom prst="rect">
            <a:avLst/>
          </a:prstGeom>
        </p:spPr>
      </p:pic>
    </p:spTree>
    <p:extLst>
      <p:ext uri="{BB962C8B-B14F-4D97-AF65-F5344CB8AC3E}">
        <p14:creationId xmlns:p14="http://schemas.microsoft.com/office/powerpoint/2010/main" val="26623949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39" grpId="0"/>
      <p:bldP spid="1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078124"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9101582" y="1572969"/>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9045621" y="1837199"/>
            <a:ext cx="2862532" cy="477054"/>
          </a:xfrm>
          <a:prstGeom prst="rect">
            <a:avLst/>
          </a:prstGeom>
          <a:noFill/>
        </p:spPr>
        <p:txBody>
          <a:bodyPr wrap="square" rtlCol="0">
            <a:spAutoFit/>
          </a:bodyPr>
          <a:lstStyle/>
          <a:p>
            <a:pPr algn="just">
              <a:lnSpc>
                <a:spcPts val="1500"/>
              </a:lnSpc>
            </a:pP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我們有訓練模型來進行人臉辨識，左邊影片為人臉辨識的</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Demo</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a:t>
            </a:r>
            <a:endParaRPr lang="zh-CN" altLang="en-US" sz="1100" dirty="0">
              <a:solidFill>
                <a:schemeClr val="tx1">
                  <a:lumMod val="75000"/>
                  <a:lumOff val="25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9045621" y="941560"/>
            <a:ext cx="3013443" cy="461665"/>
          </a:xfrm>
          <a:prstGeom prst="rect">
            <a:avLst/>
          </a:prstGeom>
          <a:noFill/>
        </p:spPr>
        <p:txBody>
          <a:bodyPr wrap="square" rtlCol="0">
            <a:spAutoFit/>
          </a:bodyPr>
          <a:lstStyle/>
          <a:p>
            <a:pPr algn="just"/>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Demo</a:t>
            </a:r>
            <a:endParaRPr lang="zh-CN" altLang="en-US" sz="2400"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7" name="661939011.947420">
            <a:hlinkClick r:id="" action="ppaction://media"/>
            <a:extLst>
              <a:ext uri="{FF2B5EF4-FFF2-40B4-BE49-F238E27FC236}">
                <a16:creationId xmlns:a16="http://schemas.microsoft.com/office/drawing/2014/main" id="{93F01BDE-1FA8-4A1D-8AB9-E1E45EE7F142}"/>
              </a:ext>
            </a:extLst>
          </p:cNvPr>
          <p:cNvPicPr>
            <a:picLocks noChangeAspect="1"/>
          </p:cNvPicPr>
          <p:nvPr>
            <a:videoFile r:link="rId1"/>
            <p:extLst>
              <p:ext uri="{DAA4B4D4-6D71-4841-9C94-3DE7FCFB9230}">
                <p14:media xmlns:p14="http://schemas.microsoft.com/office/powerpoint/2010/main" r:embed="rId2">
                  <p14:trim st="1045"/>
                </p14:media>
              </p:ext>
            </p:extLst>
          </p:nvPr>
        </p:nvPicPr>
        <p:blipFill>
          <a:blip r:embed="rId4"/>
          <a:stretch>
            <a:fillRect/>
          </a:stretch>
        </p:blipFill>
        <p:spPr>
          <a:xfrm>
            <a:off x="-156149" y="58337"/>
            <a:ext cx="9036880" cy="674132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84897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239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7"/>
                </p:tgtEl>
              </p:cMediaNode>
            </p:video>
            <p:seq concurrent="1" nextAc="seek">
              <p:cTn id="48" restart="whenNotActive" fill="hold" evtFilter="cancelBubble" nodeType="interactiveSeq">
                <p:stCondLst>
                  <p:cond evt="onClick" delay="0">
                    <p:tgtEl>
                      <p:spTgt spid="7"/>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54" grpId="0"/>
      <p:bldP spid="58" grpId="0"/>
      <p:bldP spid="61" grpId="0"/>
      <p:bldP spid="138" grpId="0" animBg="1"/>
      <p:bldP spid="139" grpId="0"/>
      <p:bldP spid="1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7ED6640-C84A-48F5-8B85-019DEAF3B4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495176" y="3010975"/>
            <a:ext cx="1163627" cy="2447189"/>
          </a:xfrm>
          <a:prstGeom prst="rect">
            <a:avLst/>
          </a:prstGeom>
        </p:spPr>
      </p:pic>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pic>
        <p:nvPicPr>
          <p:cNvPr id="49" name="图片 48">
            <a:extLst>
              <a:ext uri="{FF2B5EF4-FFF2-40B4-BE49-F238E27FC236}">
                <a16:creationId xmlns:a16="http://schemas.microsoft.com/office/drawing/2014/main" id="{4523577C-00A1-4E9F-808F-E3E7CFBC40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147467" y="4674933"/>
            <a:ext cx="1697518" cy="2898692"/>
          </a:xfrm>
          <a:prstGeom prst="rect">
            <a:avLst/>
          </a:prstGeom>
        </p:spPr>
      </p:pic>
      <p:sp>
        <p:nvSpPr>
          <p:cNvPr id="54" name="文本框 53">
            <a:extLst>
              <a:ext uri="{FF2B5EF4-FFF2-40B4-BE49-F238E27FC236}">
                <a16:creationId xmlns:a16="http://schemas.microsoft.com/office/drawing/2014/main" id="{9E09DDB9-55CD-4CFF-A755-43C07D52273D}"/>
              </a:ext>
            </a:extLst>
          </p:cNvPr>
          <p:cNvSpPr txBox="1"/>
          <p:nvPr/>
        </p:nvSpPr>
        <p:spPr>
          <a:xfrm>
            <a:off x="6400875" y="31961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493834" y="31961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142552" y="31961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564688" y="31961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pic>
        <p:nvPicPr>
          <p:cNvPr id="83" name="图片 82">
            <a:extLst>
              <a:ext uri="{FF2B5EF4-FFF2-40B4-BE49-F238E27FC236}">
                <a16:creationId xmlns:a16="http://schemas.microsoft.com/office/drawing/2014/main" id="{641379BA-2A03-4710-94D4-A9FEF7B272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075648" y="4668940"/>
            <a:ext cx="2505308" cy="2476453"/>
          </a:xfrm>
          <a:custGeom>
            <a:avLst/>
            <a:gdLst>
              <a:gd name="connsiteX0" fmla="*/ 22170 w 6635038"/>
              <a:gd name="connsiteY0" fmla="*/ 0 h 6558619"/>
              <a:gd name="connsiteX1" fmla="*/ 2031225 w 6635038"/>
              <a:gd name="connsiteY1" fmla="*/ 0 h 6558619"/>
              <a:gd name="connsiteX2" fmla="*/ 2031225 w 6635038"/>
              <a:gd name="connsiteY2" fmla="*/ 546160 h 6558619"/>
              <a:gd name="connsiteX3" fmla="*/ 2304331 w 6635038"/>
              <a:gd name="connsiteY3" fmla="*/ 546160 h 6558619"/>
              <a:gd name="connsiteX4" fmla="*/ 1657004 w 6635038"/>
              <a:gd name="connsiteY4" fmla="*/ 729658 h 6558619"/>
              <a:gd name="connsiteX5" fmla="*/ 2275036 w 6635038"/>
              <a:gd name="connsiteY5" fmla="*/ 1845877 h 6558619"/>
              <a:gd name="connsiteX6" fmla="*/ 2140041 w 6635038"/>
              <a:gd name="connsiteY6" fmla="*/ 1787410 h 6558619"/>
              <a:gd name="connsiteX7" fmla="*/ 2538919 w 6635038"/>
              <a:gd name="connsiteY7" fmla="*/ 2795772 h 6558619"/>
              <a:gd name="connsiteX8" fmla="*/ 2653937 w 6635038"/>
              <a:gd name="connsiteY8" fmla="*/ 2530206 h 6558619"/>
              <a:gd name="connsiteX9" fmla="*/ 2930079 w 6635038"/>
              <a:gd name="connsiteY9" fmla="*/ 3028942 h 6558619"/>
              <a:gd name="connsiteX10" fmla="*/ 2929486 w 6635038"/>
              <a:gd name="connsiteY10" fmla="*/ 368947 h 6558619"/>
              <a:gd name="connsiteX11" fmla="*/ 2919832 w 6635038"/>
              <a:gd name="connsiteY11" fmla="*/ 371684 h 6558619"/>
              <a:gd name="connsiteX12" fmla="*/ 2919832 w 6635038"/>
              <a:gd name="connsiteY12" fmla="*/ 0 h 6558619"/>
              <a:gd name="connsiteX13" fmla="*/ 4209797 w 6635038"/>
              <a:gd name="connsiteY13" fmla="*/ 0 h 6558619"/>
              <a:gd name="connsiteX14" fmla="*/ 4209797 w 6635038"/>
              <a:gd name="connsiteY14" fmla="*/ 2958206 h 6558619"/>
              <a:gd name="connsiteX15" fmla="*/ 4356196 w 6635038"/>
              <a:gd name="connsiteY15" fmla="*/ 2958206 h 6558619"/>
              <a:gd name="connsiteX16" fmla="*/ 4356196 w 6635038"/>
              <a:gd name="connsiteY16" fmla="*/ 3324084 h 6558619"/>
              <a:gd name="connsiteX17" fmla="*/ 5480178 w 6635038"/>
              <a:gd name="connsiteY17" fmla="*/ 3324084 h 6558619"/>
              <a:gd name="connsiteX18" fmla="*/ 5480178 w 6635038"/>
              <a:gd name="connsiteY18" fmla="*/ 2958206 h 6558619"/>
              <a:gd name="connsiteX19" fmla="*/ 6635038 w 6635038"/>
              <a:gd name="connsiteY19" fmla="*/ 2958206 h 6558619"/>
              <a:gd name="connsiteX20" fmla="*/ 6635038 w 6635038"/>
              <a:gd name="connsiteY20" fmla="*/ 6558619 h 6558619"/>
              <a:gd name="connsiteX21" fmla="*/ 0 w 6635038"/>
              <a:gd name="connsiteY21" fmla="*/ 6558619 h 6558619"/>
              <a:gd name="connsiteX22" fmla="*/ 0 w 6635038"/>
              <a:gd name="connsiteY22" fmla="*/ 943116 h 6558619"/>
              <a:gd name="connsiteX23" fmla="*/ 22170 w 6635038"/>
              <a:gd name="connsiteY23" fmla="*/ 943116 h 655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35038" h="6558619">
                <a:moveTo>
                  <a:pt x="22170" y="0"/>
                </a:moveTo>
                <a:lnTo>
                  <a:pt x="2031225" y="0"/>
                </a:lnTo>
                <a:lnTo>
                  <a:pt x="2031225" y="546160"/>
                </a:lnTo>
                <a:lnTo>
                  <a:pt x="2304331" y="546160"/>
                </a:lnTo>
                <a:lnTo>
                  <a:pt x="1657004" y="729658"/>
                </a:lnTo>
                <a:lnTo>
                  <a:pt x="2275036" y="1845877"/>
                </a:lnTo>
                <a:lnTo>
                  <a:pt x="2140041" y="1787410"/>
                </a:lnTo>
                <a:lnTo>
                  <a:pt x="2538919" y="2795772"/>
                </a:lnTo>
                <a:lnTo>
                  <a:pt x="2653937" y="2530206"/>
                </a:lnTo>
                <a:lnTo>
                  <a:pt x="2930079" y="3028942"/>
                </a:lnTo>
                <a:lnTo>
                  <a:pt x="2929486" y="368947"/>
                </a:lnTo>
                <a:lnTo>
                  <a:pt x="2919832" y="371684"/>
                </a:lnTo>
                <a:lnTo>
                  <a:pt x="2919832" y="0"/>
                </a:lnTo>
                <a:lnTo>
                  <a:pt x="4209797" y="0"/>
                </a:lnTo>
                <a:lnTo>
                  <a:pt x="4209797" y="2958206"/>
                </a:lnTo>
                <a:lnTo>
                  <a:pt x="4356196" y="2958206"/>
                </a:lnTo>
                <a:lnTo>
                  <a:pt x="4356196" y="3324084"/>
                </a:lnTo>
                <a:lnTo>
                  <a:pt x="5480178" y="3324084"/>
                </a:lnTo>
                <a:lnTo>
                  <a:pt x="5480178" y="2958206"/>
                </a:lnTo>
                <a:lnTo>
                  <a:pt x="6635038" y="2958206"/>
                </a:lnTo>
                <a:lnTo>
                  <a:pt x="6635038" y="6558619"/>
                </a:lnTo>
                <a:lnTo>
                  <a:pt x="0" y="6558619"/>
                </a:lnTo>
                <a:lnTo>
                  <a:pt x="0" y="943116"/>
                </a:lnTo>
                <a:lnTo>
                  <a:pt x="22170" y="943116"/>
                </a:lnTo>
                <a:close/>
              </a:path>
            </a:pathLst>
          </a:custGeom>
        </p:spPr>
      </p:pic>
      <p:pic>
        <p:nvPicPr>
          <p:cNvPr id="84" name="图片 83">
            <a:extLst>
              <a:ext uri="{FF2B5EF4-FFF2-40B4-BE49-F238E27FC236}">
                <a16:creationId xmlns:a16="http://schemas.microsoft.com/office/drawing/2014/main" id="{4DFADA85-4599-4709-BA0B-D7204684EE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flipH="1">
            <a:off x="3402846" y="3910631"/>
            <a:ext cx="1069701" cy="1826627"/>
          </a:xfrm>
          <a:prstGeom prst="rect">
            <a:avLst/>
          </a:prstGeom>
        </p:spPr>
      </p:pic>
      <p:pic>
        <p:nvPicPr>
          <p:cNvPr id="86" name="图片 85">
            <a:extLst>
              <a:ext uri="{FF2B5EF4-FFF2-40B4-BE49-F238E27FC236}">
                <a16:creationId xmlns:a16="http://schemas.microsoft.com/office/drawing/2014/main" id="{43CBB610-F6F7-4AB0-9E26-8124B37AB2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958501" y="3912539"/>
            <a:ext cx="1069701" cy="1826627"/>
          </a:xfrm>
          <a:prstGeom prst="rect">
            <a:avLst/>
          </a:prstGeom>
        </p:spPr>
      </p:pic>
      <p:pic>
        <p:nvPicPr>
          <p:cNvPr id="85" name="图片 84">
            <a:extLst>
              <a:ext uri="{FF2B5EF4-FFF2-40B4-BE49-F238E27FC236}">
                <a16:creationId xmlns:a16="http://schemas.microsoft.com/office/drawing/2014/main" id="{483D02FA-E868-410A-94FF-73F48E8ABC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675600" y="4674933"/>
            <a:ext cx="1697518" cy="2898692"/>
          </a:xfrm>
          <a:prstGeom prst="rect">
            <a:avLst/>
          </a:prstGeom>
        </p:spPr>
      </p:pic>
      <p:sp>
        <p:nvSpPr>
          <p:cNvPr id="88" name="文本框 87">
            <a:extLst>
              <a:ext uri="{FF2B5EF4-FFF2-40B4-BE49-F238E27FC236}">
                <a16:creationId xmlns:a16="http://schemas.microsoft.com/office/drawing/2014/main" id="{6E782140-0AEE-43DD-B022-F957683A61B9}"/>
              </a:ext>
            </a:extLst>
          </p:cNvPr>
          <p:cNvSpPr txBox="1"/>
          <p:nvPr/>
        </p:nvSpPr>
        <p:spPr>
          <a:xfrm>
            <a:off x="3695290" y="1774023"/>
            <a:ext cx="5266024" cy="707886"/>
          </a:xfrm>
          <a:prstGeom prst="rect">
            <a:avLst/>
          </a:prstGeom>
          <a:noFill/>
        </p:spPr>
        <p:txBody>
          <a:bodyPr wrap="square" rtlCol="0">
            <a:spAutoFit/>
          </a:bodyPr>
          <a:lstStyle/>
          <a:p>
            <a:pPr algn="ctr"/>
            <a:r>
              <a:rPr lang="en-US" altLang="zh-CN" sz="4000" dirty="0">
                <a:solidFill>
                  <a:schemeClr val="bg1"/>
                </a:solidFill>
                <a:latin typeface="Arial" panose="020B0604020202020204" pitchFamily="34" charset="0"/>
                <a:ea typeface="微軟正黑體" panose="020B0604030504040204" pitchFamily="34" charset="-120"/>
                <a:cs typeface="+mn-ea"/>
                <a:sym typeface="+mn-lt"/>
              </a:rPr>
              <a:t>POS</a:t>
            </a:r>
            <a:r>
              <a:rPr lang="zh-TW" altLang="en-US" sz="4000" dirty="0">
                <a:solidFill>
                  <a:schemeClr val="bg1"/>
                </a:solidFill>
                <a:latin typeface="Arial" panose="020B0604020202020204" pitchFamily="34" charset="0"/>
                <a:ea typeface="微軟正黑體" panose="020B0604030504040204" pitchFamily="34" charset="-120"/>
                <a:cs typeface="+mn-ea"/>
                <a:sym typeface="+mn-lt"/>
              </a:rPr>
              <a:t>系統  </a:t>
            </a:r>
            <a:r>
              <a:rPr lang="en-US" altLang="zh-CN" sz="4000" dirty="0">
                <a:solidFill>
                  <a:schemeClr val="bg1"/>
                </a:solidFill>
                <a:latin typeface="Arial" panose="020B0604020202020204" pitchFamily="34" charset="0"/>
                <a:ea typeface="微軟正黑體" panose="020B0604030504040204" pitchFamily="34" charset="-120"/>
                <a:cs typeface="+mn-ea"/>
                <a:sym typeface="+mn-lt"/>
              </a:rPr>
              <a:t> Demo</a:t>
            </a:r>
            <a:endParaRPr lang="zh-CN" altLang="en-US" sz="4000" dirty="0">
              <a:solidFill>
                <a:schemeClr val="bg1"/>
              </a:solidFill>
              <a:latin typeface="Arial" panose="020B0604020202020204" pitchFamily="34" charset="0"/>
              <a:ea typeface="微軟正黑體" panose="020B0604030504040204" pitchFamily="34" charset="-120"/>
              <a:cs typeface="+mn-ea"/>
              <a:sym typeface="+mn-lt"/>
            </a:endParaRPr>
          </a:p>
        </p:txBody>
      </p:sp>
      <p:pic>
        <p:nvPicPr>
          <p:cNvPr id="17" name="图片 16">
            <a:extLst>
              <a:ext uri="{FF2B5EF4-FFF2-40B4-BE49-F238E27FC236}">
                <a16:creationId xmlns:a16="http://schemas.microsoft.com/office/drawing/2014/main" id="{5EB180A8-F03C-4E54-ADFA-8F329981E59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23443" y="3685549"/>
            <a:ext cx="1588557" cy="983391"/>
          </a:xfrm>
          <a:prstGeom prst="rect">
            <a:avLst/>
          </a:prstGeom>
        </p:spPr>
      </p:pic>
      <p:pic>
        <p:nvPicPr>
          <p:cNvPr id="18" name="图片 17">
            <a:extLst>
              <a:ext uri="{FF2B5EF4-FFF2-40B4-BE49-F238E27FC236}">
                <a16:creationId xmlns:a16="http://schemas.microsoft.com/office/drawing/2014/main" id="{27D9238A-7563-444C-A4A5-F0DF8FB164A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471" y="3777396"/>
            <a:ext cx="990769" cy="613332"/>
          </a:xfrm>
          <a:prstGeom prst="rect">
            <a:avLst/>
          </a:prstGeom>
        </p:spPr>
      </p:pic>
      <p:pic>
        <p:nvPicPr>
          <p:cNvPr id="19" name="图片 18">
            <a:extLst>
              <a:ext uri="{FF2B5EF4-FFF2-40B4-BE49-F238E27FC236}">
                <a16:creationId xmlns:a16="http://schemas.microsoft.com/office/drawing/2014/main" id="{4C78085B-26D4-464B-A193-7DCFE57E8C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58770" y="4985625"/>
            <a:ext cx="509182" cy="1484217"/>
          </a:xfrm>
          <a:prstGeom prst="rect">
            <a:avLst/>
          </a:prstGeom>
        </p:spPr>
      </p:pic>
      <p:pic>
        <p:nvPicPr>
          <p:cNvPr id="20" name="图片 19">
            <a:extLst>
              <a:ext uri="{FF2B5EF4-FFF2-40B4-BE49-F238E27FC236}">
                <a16:creationId xmlns:a16="http://schemas.microsoft.com/office/drawing/2014/main" id="{A13E7444-7493-4F5C-9D75-99112C7480E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3895701" y="5458164"/>
            <a:ext cx="784295" cy="1028752"/>
          </a:xfrm>
          <a:prstGeom prst="rect">
            <a:avLst/>
          </a:prstGeom>
        </p:spPr>
      </p:pic>
      <p:pic>
        <p:nvPicPr>
          <p:cNvPr id="95" name="图片 94">
            <a:extLst>
              <a:ext uri="{FF2B5EF4-FFF2-40B4-BE49-F238E27FC236}">
                <a16:creationId xmlns:a16="http://schemas.microsoft.com/office/drawing/2014/main" id="{8C89DAEF-EADC-4A92-AB4A-FF0A3B52C25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8260748" y="5458164"/>
            <a:ext cx="411027" cy="539140"/>
          </a:xfrm>
          <a:prstGeom prst="rect">
            <a:avLst/>
          </a:prstGeom>
        </p:spPr>
      </p:pic>
      <p:pic>
        <p:nvPicPr>
          <p:cNvPr id="96" name="图片 95">
            <a:extLst>
              <a:ext uri="{FF2B5EF4-FFF2-40B4-BE49-F238E27FC236}">
                <a16:creationId xmlns:a16="http://schemas.microsoft.com/office/drawing/2014/main" id="{E6E32F32-BFBB-4E8A-A7E8-3FF17931594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6575423" y="5965693"/>
            <a:ext cx="509182" cy="667889"/>
          </a:xfrm>
          <a:prstGeom prst="rect">
            <a:avLst/>
          </a:prstGeom>
        </p:spPr>
      </p:pic>
      <p:pic>
        <p:nvPicPr>
          <p:cNvPr id="97" name="图片 96">
            <a:extLst>
              <a:ext uri="{FF2B5EF4-FFF2-40B4-BE49-F238E27FC236}">
                <a16:creationId xmlns:a16="http://schemas.microsoft.com/office/drawing/2014/main" id="{285D31B8-A98B-4488-8281-8147108BAF2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705532" y="4594014"/>
            <a:ext cx="509182" cy="1484217"/>
          </a:xfrm>
          <a:prstGeom prst="rect">
            <a:avLst/>
          </a:prstGeom>
        </p:spPr>
      </p:pic>
      <p:pic>
        <p:nvPicPr>
          <p:cNvPr id="21" name="图片 20">
            <a:extLst>
              <a:ext uri="{FF2B5EF4-FFF2-40B4-BE49-F238E27FC236}">
                <a16:creationId xmlns:a16="http://schemas.microsoft.com/office/drawing/2014/main" id="{07AE22D6-BD8D-4726-8074-D8BC1BB4828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flipH="1">
            <a:off x="7608309" y="5621609"/>
            <a:ext cx="517023" cy="701862"/>
          </a:xfrm>
          <a:prstGeom prst="rect">
            <a:avLst/>
          </a:prstGeom>
        </p:spPr>
      </p:pic>
    </p:spTree>
    <p:extLst>
      <p:ext uri="{BB962C8B-B14F-4D97-AF65-F5344CB8AC3E}">
        <p14:creationId xmlns:p14="http://schemas.microsoft.com/office/powerpoint/2010/main" val="21882299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47"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1000"/>
                                        <p:tgtEl>
                                          <p:spTgt spid="83"/>
                                        </p:tgtEl>
                                      </p:cBhvr>
                                    </p:animEffect>
                                    <p:anim calcmode="lin" valueType="num">
                                      <p:cBhvr>
                                        <p:cTn id="27" dur="1000" fill="hold"/>
                                        <p:tgtEl>
                                          <p:spTgt spid="83"/>
                                        </p:tgtEl>
                                        <p:attrNameLst>
                                          <p:attrName>ppt_x</p:attrName>
                                        </p:attrNameLst>
                                      </p:cBhvr>
                                      <p:tavLst>
                                        <p:tav tm="0">
                                          <p:val>
                                            <p:strVal val="#ppt_x"/>
                                          </p:val>
                                        </p:tav>
                                        <p:tav tm="100000">
                                          <p:val>
                                            <p:strVal val="#ppt_x"/>
                                          </p:val>
                                        </p:tav>
                                      </p:tavLst>
                                    </p:anim>
                                    <p:anim calcmode="lin" valueType="num">
                                      <p:cBhvr>
                                        <p:cTn id="28" dur="1000" fill="hold"/>
                                        <p:tgtEl>
                                          <p:spTgt spid="8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25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25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1000"/>
                                        <p:tgtEl>
                                          <p:spTgt spid="84"/>
                                        </p:tgtEl>
                                      </p:cBhvr>
                                    </p:animEffect>
                                  </p:childTnLst>
                                </p:cTn>
                              </p:par>
                              <p:par>
                                <p:cTn id="35" presetID="10" presetClass="entr" presetSubtype="0" fill="hold" nodeType="withEffect">
                                  <p:stCondLst>
                                    <p:cond delay="25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1000"/>
                                        <p:tgtEl>
                                          <p:spTgt spid="86"/>
                                        </p:tgtEl>
                                      </p:cBhvr>
                                    </p:animEffect>
                                  </p:childTnLst>
                                </p:cTn>
                              </p:par>
                              <p:par>
                                <p:cTn id="38" presetID="10" presetClass="entr" presetSubtype="0" fill="hold" nodeType="withEffect">
                                  <p:stCondLst>
                                    <p:cond delay="25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000"/>
                                        <p:tgtEl>
                                          <p:spTgt spid="85"/>
                                        </p:tgtEl>
                                      </p:cBhvr>
                                    </p:animEffect>
                                  </p:childTnLst>
                                </p:cTn>
                              </p:par>
                              <p:par>
                                <p:cTn id="41" presetID="10" presetClass="entr" presetSubtype="0" fill="hold" nodeType="withEffect">
                                  <p:stCondLst>
                                    <p:cond delay="25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nodeType="withEffect">
                                  <p:stCondLst>
                                    <p:cond delay="25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25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childTnLst>
                                </p:cTn>
                              </p:par>
                              <p:par>
                                <p:cTn id="50" presetID="10" presetClass="entr" presetSubtype="0" fill="hold" nodeType="withEffect">
                                  <p:stCondLst>
                                    <p:cond delay="2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childTnLst>
                                </p:cTn>
                              </p:par>
                              <p:par>
                                <p:cTn id="53" presetID="10" presetClass="entr" presetSubtype="0" fill="hold" nodeType="withEffect">
                                  <p:stCondLst>
                                    <p:cond delay="25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1000"/>
                                        <p:tgtEl>
                                          <p:spTgt spid="95"/>
                                        </p:tgtEl>
                                      </p:cBhvr>
                                    </p:animEffect>
                                  </p:childTnLst>
                                </p:cTn>
                              </p:par>
                              <p:par>
                                <p:cTn id="56" presetID="10" presetClass="entr" presetSubtype="0" fill="hold" nodeType="withEffect">
                                  <p:stCondLst>
                                    <p:cond delay="25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1000"/>
                                        <p:tgtEl>
                                          <p:spTgt spid="96"/>
                                        </p:tgtEl>
                                      </p:cBhvr>
                                    </p:animEffect>
                                  </p:childTnLst>
                                </p:cTn>
                              </p:par>
                              <p:par>
                                <p:cTn id="59" presetID="10" presetClass="entr" presetSubtype="0" fill="hold" nodeType="withEffect">
                                  <p:stCondLst>
                                    <p:cond delay="25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1000"/>
                                        <p:tgtEl>
                                          <p:spTgt spid="97"/>
                                        </p:tgtEl>
                                      </p:cBhvr>
                                    </p:animEffect>
                                  </p:childTnLst>
                                </p:cTn>
                              </p:par>
                              <p:par>
                                <p:cTn id="62" presetID="10" presetClass="entr" presetSubtype="0" fill="hold" nodeType="withEffect">
                                  <p:stCondLst>
                                    <p:cond delay="25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par>
                                <p:cTn id="65" presetID="10" presetClass="entr" presetSubtype="0" fill="hold" nodeType="withEffect">
                                  <p:stCondLst>
                                    <p:cond delay="25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3997173"/>
            <a:ext cx="12192000" cy="2956520"/>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7" name="圆角矩形 10">
            <a:extLst>
              <a:ext uri="{FF2B5EF4-FFF2-40B4-BE49-F238E27FC236}">
                <a16:creationId xmlns:a16="http://schemas.microsoft.com/office/drawing/2014/main" id="{0E60D586-4275-4C81-8D01-41B139CAB56A}"/>
              </a:ext>
            </a:extLst>
          </p:cNvPr>
          <p:cNvSpPr/>
          <p:nvPr/>
        </p:nvSpPr>
        <p:spPr>
          <a:xfrm>
            <a:off x="10595590" y="6629255"/>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235706" y="3709131"/>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Tree>
    <p:extLst>
      <p:ext uri="{BB962C8B-B14F-4D97-AF65-F5344CB8AC3E}">
        <p14:creationId xmlns:p14="http://schemas.microsoft.com/office/powerpoint/2010/main" val="420482916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2"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right)">
                                      <p:cBhvr>
                                        <p:cTn id="10" dur="500"/>
                                        <p:tgtEl>
                                          <p:spTgt spid="88"/>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1+#ppt_w/2"/>
                                          </p:val>
                                        </p:tav>
                                        <p:tav tm="100000">
                                          <p:val>
                                            <p:strVal val="#ppt_x"/>
                                          </p:val>
                                        </p:tav>
                                      </p:tavLst>
                                    </p:anim>
                                    <p:anim calcmode="lin" valueType="num">
                                      <p:cBhvr additive="base">
                                        <p:cTn id="2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65">
            <a:extLst>
              <a:ext uri="{FF2B5EF4-FFF2-40B4-BE49-F238E27FC236}">
                <a16:creationId xmlns:a16="http://schemas.microsoft.com/office/drawing/2014/main" id="{612BACBE-FEE9-46D7-B6BA-F8A8E1565B0B}"/>
              </a:ext>
            </a:extLst>
          </p:cNvPr>
          <p:cNvSpPr/>
          <p:nvPr/>
        </p:nvSpPr>
        <p:spPr>
          <a:xfrm>
            <a:off x="-1927380" y="-101600"/>
            <a:ext cx="83900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grpSp>
        <p:nvGrpSpPr>
          <p:cNvPr id="4" name="组合 3">
            <a:extLst>
              <a:ext uri="{FF2B5EF4-FFF2-40B4-BE49-F238E27FC236}">
                <a16:creationId xmlns:a16="http://schemas.microsoft.com/office/drawing/2014/main" id="{DE7E2154-3872-4908-ADA5-EC0141CE886B}"/>
              </a:ext>
            </a:extLst>
          </p:cNvPr>
          <p:cNvGrpSpPr/>
          <p:nvPr/>
        </p:nvGrpSpPr>
        <p:grpSpPr>
          <a:xfrm>
            <a:off x="942598" y="1832686"/>
            <a:ext cx="3822495" cy="3745816"/>
            <a:chOff x="1458530" y="2000163"/>
            <a:chExt cx="3822495" cy="3745816"/>
          </a:xfrm>
        </p:grpSpPr>
        <p:grpSp>
          <p:nvGrpSpPr>
            <p:cNvPr id="39" name="Google Shape;1180;p39">
              <a:extLst>
                <a:ext uri="{FF2B5EF4-FFF2-40B4-BE49-F238E27FC236}">
                  <a16:creationId xmlns:a16="http://schemas.microsoft.com/office/drawing/2014/main" id="{2D790F05-7A9E-4288-8D47-FB4238DDA6A1}"/>
                </a:ext>
              </a:extLst>
            </p:cNvPr>
            <p:cNvGrpSpPr/>
            <p:nvPr/>
          </p:nvGrpSpPr>
          <p:grpSpPr>
            <a:xfrm>
              <a:off x="1458530" y="2000163"/>
              <a:ext cx="3822495" cy="3745816"/>
              <a:chOff x="2862875" y="1285875"/>
              <a:chExt cx="3418261" cy="3349691"/>
            </a:xfrm>
          </p:grpSpPr>
          <p:sp>
            <p:nvSpPr>
              <p:cNvPr id="48" name="Google Shape;1181;p39">
                <a:extLst>
                  <a:ext uri="{FF2B5EF4-FFF2-40B4-BE49-F238E27FC236}">
                    <a16:creationId xmlns:a16="http://schemas.microsoft.com/office/drawing/2014/main" id="{ED6FF812-B1EF-45F9-B6E8-B8250F233717}"/>
                  </a:ext>
                </a:extLst>
              </p:cNvPr>
              <p:cNvSpPr/>
              <p:nvPr/>
            </p:nvSpPr>
            <p:spPr>
              <a:xfrm>
                <a:off x="4573485" y="1285875"/>
                <a:ext cx="1707651" cy="1663743"/>
              </a:xfrm>
              <a:custGeom>
                <a:avLst/>
                <a:gdLst/>
                <a:ahLst/>
                <a:cxnLst/>
                <a:rect l="l" t="t" r="r" b="b"/>
                <a:pathLst>
                  <a:path w="13223" h="12883" extrusionOk="0">
                    <a:moveTo>
                      <a:pt x="0" y="0"/>
                    </a:moveTo>
                    <a:lnTo>
                      <a:pt x="0" y="3592"/>
                    </a:lnTo>
                    <a:cubicBezTo>
                      <a:pt x="5145" y="3592"/>
                      <a:pt x="9309" y="7738"/>
                      <a:pt x="9327" y="12882"/>
                    </a:cubicBezTo>
                    <a:lnTo>
                      <a:pt x="13223" y="12882"/>
                    </a:lnTo>
                    <a:cubicBezTo>
                      <a:pt x="13205" y="5885"/>
                      <a:pt x="6998" y="0"/>
                      <a:pt x="0" y="0"/>
                    </a:cubicBezTo>
                    <a:close/>
                  </a:path>
                </a:pathLst>
              </a:cu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49" name="Google Shape;1182;p39">
                <a:extLst>
                  <a:ext uri="{FF2B5EF4-FFF2-40B4-BE49-F238E27FC236}">
                    <a16:creationId xmlns:a16="http://schemas.microsoft.com/office/drawing/2014/main" id="{B5724D6E-60C0-47B3-8F7D-3DF1DAA2BB70}"/>
                  </a:ext>
                </a:extLst>
              </p:cNvPr>
              <p:cNvSpPr/>
              <p:nvPr/>
            </p:nvSpPr>
            <p:spPr>
              <a:xfrm>
                <a:off x="2865329" y="1285875"/>
                <a:ext cx="1708297" cy="1663743"/>
              </a:xfrm>
              <a:custGeom>
                <a:avLst/>
                <a:gdLst/>
                <a:ahLst/>
                <a:cxnLst/>
                <a:rect l="l" t="t" r="r" b="b"/>
                <a:pathLst>
                  <a:path w="13228" h="12883" extrusionOk="0">
                    <a:moveTo>
                      <a:pt x="13227" y="0"/>
                    </a:moveTo>
                    <a:cubicBezTo>
                      <a:pt x="6225" y="0"/>
                      <a:pt x="18" y="5885"/>
                      <a:pt x="0" y="12882"/>
                    </a:cubicBezTo>
                    <a:lnTo>
                      <a:pt x="3878" y="12882"/>
                    </a:lnTo>
                    <a:cubicBezTo>
                      <a:pt x="3919" y="7738"/>
                      <a:pt x="8078" y="3592"/>
                      <a:pt x="13227" y="3592"/>
                    </a:cubicBezTo>
                    <a:lnTo>
                      <a:pt x="13227" y="0"/>
                    </a:lnTo>
                    <a:close/>
                  </a:path>
                </a:pathLst>
              </a:cu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1" name="Google Shape;1183;p39">
                <a:extLst>
                  <a:ext uri="{FF2B5EF4-FFF2-40B4-BE49-F238E27FC236}">
                    <a16:creationId xmlns:a16="http://schemas.microsoft.com/office/drawing/2014/main" id="{310FCA07-C86D-428A-A667-B7514218D174}"/>
                  </a:ext>
                </a:extLst>
              </p:cNvPr>
              <p:cNvSpPr/>
              <p:nvPr/>
            </p:nvSpPr>
            <p:spPr>
              <a:xfrm>
                <a:off x="4573485" y="2949482"/>
                <a:ext cx="1707651" cy="1686084"/>
              </a:xfrm>
              <a:custGeom>
                <a:avLst/>
                <a:gdLst/>
                <a:ahLst/>
                <a:cxnLst/>
                <a:rect l="l" t="t" r="r" b="b"/>
                <a:pathLst>
                  <a:path w="13223" h="13056" extrusionOk="0">
                    <a:moveTo>
                      <a:pt x="9327" y="0"/>
                    </a:moveTo>
                    <a:cubicBezTo>
                      <a:pt x="9345" y="19"/>
                      <a:pt x="9345" y="41"/>
                      <a:pt x="9345" y="59"/>
                    </a:cubicBezTo>
                    <a:cubicBezTo>
                      <a:pt x="9345" y="5204"/>
                      <a:pt x="5163" y="9386"/>
                      <a:pt x="0" y="9386"/>
                    </a:cubicBezTo>
                    <a:lnTo>
                      <a:pt x="0" y="13055"/>
                    </a:lnTo>
                    <a:cubicBezTo>
                      <a:pt x="7020" y="13055"/>
                      <a:pt x="13223" y="7057"/>
                      <a:pt x="13223" y="59"/>
                    </a:cubicBezTo>
                    <a:lnTo>
                      <a:pt x="13223" y="0"/>
                    </a:lnTo>
                    <a:close/>
                  </a:path>
                </a:pathLst>
              </a:cu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2" name="Google Shape;1184;p39">
                <a:extLst>
                  <a:ext uri="{FF2B5EF4-FFF2-40B4-BE49-F238E27FC236}">
                    <a16:creationId xmlns:a16="http://schemas.microsoft.com/office/drawing/2014/main" id="{2B3C3775-96D9-4502-A9E1-4882CF7B4F83}"/>
                  </a:ext>
                </a:extLst>
              </p:cNvPr>
              <p:cNvSpPr/>
              <p:nvPr/>
            </p:nvSpPr>
            <p:spPr>
              <a:xfrm>
                <a:off x="2862875" y="2949482"/>
                <a:ext cx="1710751" cy="1686084"/>
              </a:xfrm>
              <a:custGeom>
                <a:avLst/>
                <a:gdLst/>
                <a:ahLst/>
                <a:cxnLst/>
                <a:rect l="l" t="t" r="r" b="b"/>
                <a:pathLst>
                  <a:path w="13247" h="13056" extrusionOk="0">
                    <a:moveTo>
                      <a:pt x="19" y="0"/>
                    </a:moveTo>
                    <a:cubicBezTo>
                      <a:pt x="19" y="19"/>
                      <a:pt x="1" y="41"/>
                      <a:pt x="1" y="59"/>
                    </a:cubicBezTo>
                    <a:cubicBezTo>
                      <a:pt x="1" y="7057"/>
                      <a:pt x="6226" y="13055"/>
                      <a:pt x="13246" y="13055"/>
                    </a:cubicBezTo>
                    <a:lnTo>
                      <a:pt x="13246" y="9386"/>
                    </a:lnTo>
                    <a:cubicBezTo>
                      <a:pt x="8079" y="9386"/>
                      <a:pt x="3897" y="5204"/>
                      <a:pt x="3897" y="59"/>
                    </a:cubicBezTo>
                    <a:lnTo>
                      <a:pt x="3897" y="0"/>
                    </a:lnTo>
                    <a:close/>
                  </a:path>
                </a:pathLst>
              </a:cu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3" name="Google Shape;1185;p39">
                <a:extLst>
                  <a:ext uri="{FF2B5EF4-FFF2-40B4-BE49-F238E27FC236}">
                    <a16:creationId xmlns:a16="http://schemas.microsoft.com/office/drawing/2014/main" id="{5B50AA57-4F03-4201-A197-7DF01E776654}"/>
                  </a:ext>
                </a:extLst>
              </p:cNvPr>
              <p:cNvSpPr/>
              <p:nvPr/>
            </p:nvSpPr>
            <p:spPr>
              <a:xfrm rot="5400000">
                <a:off x="4512700" y="1418625"/>
                <a:ext cx="324000" cy="213000"/>
              </a:xfrm>
              <a:prstGeom prst="triangle">
                <a:avLst>
                  <a:gd name="adj" fmla="val 50000"/>
                </a:avLst>
              </a:pr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5" name="Google Shape;1186;p39">
                <a:extLst>
                  <a:ext uri="{FF2B5EF4-FFF2-40B4-BE49-F238E27FC236}">
                    <a16:creationId xmlns:a16="http://schemas.microsoft.com/office/drawing/2014/main" id="{8F4FA35C-6B87-40B0-95FB-05FCB309DBEA}"/>
                  </a:ext>
                </a:extLst>
              </p:cNvPr>
              <p:cNvSpPr/>
              <p:nvPr/>
            </p:nvSpPr>
            <p:spPr>
              <a:xfrm rot="10800000">
                <a:off x="5872550" y="2944825"/>
                <a:ext cx="324000" cy="213000"/>
              </a:xfrm>
              <a:prstGeom prst="triangle">
                <a:avLst>
                  <a:gd name="adj" fmla="val 50000"/>
                </a:avLst>
              </a:pr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6" name="Google Shape;1187;p39">
                <a:extLst>
                  <a:ext uri="{FF2B5EF4-FFF2-40B4-BE49-F238E27FC236}">
                    <a16:creationId xmlns:a16="http://schemas.microsoft.com/office/drawing/2014/main" id="{8C0E5B90-7F37-46C8-B798-2140C142B891}"/>
                  </a:ext>
                </a:extLst>
              </p:cNvPr>
              <p:cNvSpPr/>
              <p:nvPr/>
            </p:nvSpPr>
            <p:spPr>
              <a:xfrm rot="-5400000">
                <a:off x="4309775" y="4289700"/>
                <a:ext cx="324000" cy="213000"/>
              </a:xfrm>
              <a:prstGeom prst="triangle">
                <a:avLst>
                  <a:gd name="adj" fmla="val 50000"/>
                </a:avLst>
              </a:pr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9" name="Google Shape;1188;p39">
                <a:extLst>
                  <a:ext uri="{FF2B5EF4-FFF2-40B4-BE49-F238E27FC236}">
                    <a16:creationId xmlns:a16="http://schemas.microsoft.com/office/drawing/2014/main" id="{F3DC004C-0232-4A78-A935-91BDA4404B01}"/>
                  </a:ext>
                </a:extLst>
              </p:cNvPr>
              <p:cNvSpPr/>
              <p:nvPr/>
            </p:nvSpPr>
            <p:spPr>
              <a:xfrm>
                <a:off x="2948450" y="2746813"/>
                <a:ext cx="324000" cy="213000"/>
              </a:xfrm>
              <a:prstGeom prst="triangle">
                <a:avLst>
                  <a:gd name="adj" fmla="val 50000"/>
                </a:avLst>
              </a:pr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sp>
          <p:nvSpPr>
            <p:cNvPr id="3" name="文本框 2">
              <a:extLst>
                <a:ext uri="{FF2B5EF4-FFF2-40B4-BE49-F238E27FC236}">
                  <a16:creationId xmlns:a16="http://schemas.microsoft.com/office/drawing/2014/main" id="{5FA218F8-CB0A-442D-9DD3-298909ACFF84}"/>
                </a:ext>
              </a:extLst>
            </p:cNvPr>
            <p:cNvSpPr txBox="1"/>
            <p:nvPr/>
          </p:nvSpPr>
          <p:spPr>
            <a:xfrm>
              <a:off x="2434913" y="3601967"/>
              <a:ext cx="1881701" cy="584775"/>
            </a:xfrm>
            <a:prstGeom prst="rect">
              <a:avLst/>
            </a:prstGeom>
            <a:noFill/>
          </p:spPr>
          <p:txBody>
            <a:bodyPr wrap="square" rtlCol="0">
              <a:spAutoFit/>
            </a:bodyPr>
            <a:lstStyle/>
            <a:p>
              <a:pPr algn="ctr"/>
              <a:r>
                <a:rPr lang="zh-TW" altLang="en-US" sz="3200" b="1" dirty="0">
                  <a:solidFill>
                    <a:schemeClr val="bg1"/>
                  </a:solidFill>
                  <a:latin typeface="微軟正黑體" panose="020B0604030504040204" pitchFamily="34" charset="-120"/>
                  <a:ea typeface="微軟正黑體" panose="020B0604030504040204" pitchFamily="34" charset="-120"/>
                  <a:cs typeface="+mn-ea"/>
                  <a:sym typeface="+mn-lt"/>
                </a:rPr>
                <a:t>組內分工</a:t>
              </a:r>
              <a:endParaRPr lang="zh-CN" altLang="en-US" sz="3200" b="1" dirty="0">
                <a:solidFill>
                  <a:schemeClr val="bg1"/>
                </a:solidFill>
                <a:latin typeface="微軟正黑體" panose="020B0604030504040204" pitchFamily="34" charset="-120"/>
                <a:ea typeface="微軟正黑體" panose="020B0604030504040204" pitchFamily="34" charset="-120"/>
                <a:cs typeface="+mn-ea"/>
                <a:sym typeface="+mn-lt"/>
              </a:endParaRPr>
            </a:p>
          </p:txBody>
        </p:sp>
      </p:grpSp>
      <p:grpSp>
        <p:nvGrpSpPr>
          <p:cNvPr id="70" name="组合 69">
            <a:extLst>
              <a:ext uri="{FF2B5EF4-FFF2-40B4-BE49-F238E27FC236}">
                <a16:creationId xmlns:a16="http://schemas.microsoft.com/office/drawing/2014/main" id="{DB7CD703-11E1-4410-B831-FD79E5509EE1}"/>
              </a:ext>
            </a:extLst>
          </p:cNvPr>
          <p:cNvGrpSpPr/>
          <p:nvPr/>
        </p:nvGrpSpPr>
        <p:grpSpPr>
          <a:xfrm>
            <a:off x="6595307" y="3805062"/>
            <a:ext cx="576083" cy="576083"/>
            <a:chOff x="31503" y="2501191"/>
            <a:chExt cx="841204" cy="841204"/>
          </a:xfrm>
        </p:grpSpPr>
        <p:sp>
          <p:nvSpPr>
            <p:cNvPr id="71" name="椭圆 70">
              <a:extLst>
                <a:ext uri="{FF2B5EF4-FFF2-40B4-BE49-F238E27FC236}">
                  <a16:creationId xmlns:a16="http://schemas.microsoft.com/office/drawing/2014/main" id="{AEAF825B-F58D-4631-BB81-04DDD99BEE18}"/>
                </a:ext>
              </a:extLst>
            </p:cNvPr>
            <p:cNvSpPr/>
            <p:nvPr/>
          </p:nvSpPr>
          <p:spPr>
            <a:xfrm>
              <a:off x="31503" y="2501191"/>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72" name="Google Shape;1002;p32">
              <a:extLst>
                <a:ext uri="{FF2B5EF4-FFF2-40B4-BE49-F238E27FC236}">
                  <a16:creationId xmlns:a16="http://schemas.microsoft.com/office/drawing/2014/main" id="{478EB16F-45CE-4E1D-975E-1935C212DC4B}"/>
                </a:ext>
              </a:extLst>
            </p:cNvPr>
            <p:cNvGrpSpPr/>
            <p:nvPr/>
          </p:nvGrpSpPr>
          <p:grpSpPr>
            <a:xfrm>
              <a:off x="315826" y="2762469"/>
              <a:ext cx="272557" cy="318646"/>
              <a:chOff x="-48237000" y="2342650"/>
              <a:chExt cx="256800" cy="300225"/>
            </a:xfrm>
            <a:solidFill>
              <a:schemeClr val="bg1"/>
            </a:solidFill>
          </p:grpSpPr>
          <p:sp>
            <p:nvSpPr>
              <p:cNvPr id="73" name="Google Shape;1003;p32">
                <a:extLst>
                  <a:ext uri="{FF2B5EF4-FFF2-40B4-BE49-F238E27FC236}">
                    <a16:creationId xmlns:a16="http://schemas.microsoft.com/office/drawing/2014/main" id="{F356FDF3-E4ED-48DC-9567-F717C72933DC}"/>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1004;p32">
                <a:extLst>
                  <a:ext uri="{FF2B5EF4-FFF2-40B4-BE49-F238E27FC236}">
                    <a16:creationId xmlns:a16="http://schemas.microsoft.com/office/drawing/2014/main" id="{99C42C7E-D395-4476-AE5F-0B8A3BFE9FD5}"/>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5" name="Google Shape;1005;p32">
                <a:extLst>
                  <a:ext uri="{FF2B5EF4-FFF2-40B4-BE49-F238E27FC236}">
                    <a16:creationId xmlns:a16="http://schemas.microsoft.com/office/drawing/2014/main" id="{93B13BCF-0EFD-453A-9CC4-DE86495D955F}"/>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76" name="组合 75">
            <a:extLst>
              <a:ext uri="{FF2B5EF4-FFF2-40B4-BE49-F238E27FC236}">
                <a16:creationId xmlns:a16="http://schemas.microsoft.com/office/drawing/2014/main" id="{E414FEA4-735C-4AF1-9D76-301AC73AA750}"/>
              </a:ext>
            </a:extLst>
          </p:cNvPr>
          <p:cNvGrpSpPr/>
          <p:nvPr/>
        </p:nvGrpSpPr>
        <p:grpSpPr>
          <a:xfrm>
            <a:off x="10706334" y="1064928"/>
            <a:ext cx="576083" cy="576083"/>
            <a:chOff x="3143350" y="2501190"/>
            <a:chExt cx="841204" cy="841204"/>
          </a:xfrm>
        </p:grpSpPr>
        <p:sp>
          <p:nvSpPr>
            <p:cNvPr id="77" name="椭圆 76">
              <a:extLst>
                <a:ext uri="{FF2B5EF4-FFF2-40B4-BE49-F238E27FC236}">
                  <a16:creationId xmlns:a16="http://schemas.microsoft.com/office/drawing/2014/main" id="{D2FFD5F5-5C97-4E00-A4D5-FB1094CCD217}"/>
                </a:ext>
              </a:extLst>
            </p:cNvPr>
            <p:cNvSpPr/>
            <p:nvPr/>
          </p:nvSpPr>
          <p:spPr>
            <a:xfrm>
              <a:off x="3143350" y="2501190"/>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8" name="Google Shape;973;p32">
              <a:extLst>
                <a:ext uri="{FF2B5EF4-FFF2-40B4-BE49-F238E27FC236}">
                  <a16:creationId xmlns:a16="http://schemas.microsoft.com/office/drawing/2014/main" id="{370E706D-E5E8-4F1E-87A7-77DBB9400058}"/>
                </a:ext>
              </a:extLst>
            </p:cNvPr>
            <p:cNvSpPr/>
            <p:nvPr/>
          </p:nvSpPr>
          <p:spPr>
            <a:xfrm>
              <a:off x="3446186" y="2786169"/>
              <a:ext cx="312366" cy="31074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nvGrpSpPr>
          <p:cNvPr id="79" name="组合 78">
            <a:extLst>
              <a:ext uri="{FF2B5EF4-FFF2-40B4-BE49-F238E27FC236}">
                <a16:creationId xmlns:a16="http://schemas.microsoft.com/office/drawing/2014/main" id="{782DE4A3-5AD9-4930-8F13-2F5D35F10ECB}"/>
              </a:ext>
            </a:extLst>
          </p:cNvPr>
          <p:cNvGrpSpPr/>
          <p:nvPr/>
        </p:nvGrpSpPr>
        <p:grpSpPr>
          <a:xfrm>
            <a:off x="8728874" y="1065768"/>
            <a:ext cx="576083" cy="576083"/>
            <a:chOff x="4715935" y="1087867"/>
            <a:chExt cx="841204" cy="841204"/>
          </a:xfrm>
        </p:grpSpPr>
        <p:sp>
          <p:nvSpPr>
            <p:cNvPr id="80" name="椭圆 79">
              <a:extLst>
                <a:ext uri="{FF2B5EF4-FFF2-40B4-BE49-F238E27FC236}">
                  <a16:creationId xmlns:a16="http://schemas.microsoft.com/office/drawing/2014/main" id="{3581160E-A98E-4BAA-9309-7B47EC09E91B}"/>
                </a:ext>
              </a:extLst>
            </p:cNvPr>
            <p:cNvSpPr/>
            <p:nvPr/>
          </p:nvSpPr>
          <p:spPr>
            <a:xfrm>
              <a:off x="4715935" y="1087867"/>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81" name="Google Shape;1014;p32">
              <a:extLst>
                <a:ext uri="{FF2B5EF4-FFF2-40B4-BE49-F238E27FC236}">
                  <a16:creationId xmlns:a16="http://schemas.microsoft.com/office/drawing/2014/main" id="{CD4F2611-4898-4876-ACA1-1D9167D9F3F6}"/>
                </a:ext>
              </a:extLst>
            </p:cNvPr>
            <p:cNvGrpSpPr/>
            <p:nvPr/>
          </p:nvGrpSpPr>
          <p:grpSpPr>
            <a:xfrm>
              <a:off x="5000339" y="1378582"/>
              <a:ext cx="306873" cy="307687"/>
              <a:chOff x="-1700225" y="2768875"/>
              <a:chExt cx="291450" cy="292225"/>
            </a:xfrm>
            <a:solidFill>
              <a:schemeClr val="bg1"/>
            </a:solidFill>
          </p:grpSpPr>
          <p:sp>
            <p:nvSpPr>
              <p:cNvPr id="82" name="Google Shape;1015;p32">
                <a:extLst>
                  <a:ext uri="{FF2B5EF4-FFF2-40B4-BE49-F238E27FC236}">
                    <a16:creationId xmlns:a16="http://schemas.microsoft.com/office/drawing/2014/main" id="{4E734291-2DDC-42FD-AEBA-671A3D4E5756}"/>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3" name="Google Shape;1016;p32">
                <a:extLst>
                  <a:ext uri="{FF2B5EF4-FFF2-40B4-BE49-F238E27FC236}">
                    <a16:creationId xmlns:a16="http://schemas.microsoft.com/office/drawing/2014/main" id="{FB2F6B26-81CD-4DEC-896A-5FCF935ABDD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4" name="Google Shape;1017;p32">
                <a:extLst>
                  <a:ext uri="{FF2B5EF4-FFF2-40B4-BE49-F238E27FC236}">
                    <a16:creationId xmlns:a16="http://schemas.microsoft.com/office/drawing/2014/main" id="{22E5701E-FE08-49AB-A7A6-1827E8B27F98}"/>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5" name="Google Shape;1018;p32">
                <a:extLst>
                  <a:ext uri="{FF2B5EF4-FFF2-40B4-BE49-F238E27FC236}">
                    <a16:creationId xmlns:a16="http://schemas.microsoft.com/office/drawing/2014/main" id="{28A9E2BC-3BFF-4A29-9F64-646CFF83C5B5}"/>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6" name="Google Shape;1019;p32">
                <a:extLst>
                  <a:ext uri="{FF2B5EF4-FFF2-40B4-BE49-F238E27FC236}">
                    <a16:creationId xmlns:a16="http://schemas.microsoft.com/office/drawing/2014/main" id="{81C8346E-5A27-4775-B12A-20E365E75190}"/>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7" name="Google Shape;1020;p32">
                <a:extLst>
                  <a:ext uri="{FF2B5EF4-FFF2-40B4-BE49-F238E27FC236}">
                    <a16:creationId xmlns:a16="http://schemas.microsoft.com/office/drawing/2014/main" id="{17AC6D54-59EF-4278-B712-1AAADAD4B536}"/>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88" name="组合 87">
            <a:extLst>
              <a:ext uri="{FF2B5EF4-FFF2-40B4-BE49-F238E27FC236}">
                <a16:creationId xmlns:a16="http://schemas.microsoft.com/office/drawing/2014/main" id="{B90F587F-9179-4F8F-A9B1-E02F329821FD}"/>
              </a:ext>
            </a:extLst>
          </p:cNvPr>
          <p:cNvGrpSpPr/>
          <p:nvPr/>
        </p:nvGrpSpPr>
        <p:grpSpPr>
          <a:xfrm>
            <a:off x="10709626" y="3760231"/>
            <a:ext cx="576083" cy="576083"/>
            <a:chOff x="1579165" y="875675"/>
            <a:chExt cx="841204" cy="841204"/>
          </a:xfrm>
        </p:grpSpPr>
        <p:sp>
          <p:nvSpPr>
            <p:cNvPr id="89" name="椭圆 88">
              <a:extLst>
                <a:ext uri="{FF2B5EF4-FFF2-40B4-BE49-F238E27FC236}">
                  <a16:creationId xmlns:a16="http://schemas.microsoft.com/office/drawing/2014/main" id="{BC47B539-F8EC-449A-95B8-8571249304DE}"/>
                </a:ext>
              </a:extLst>
            </p:cNvPr>
            <p:cNvSpPr/>
            <p:nvPr/>
          </p:nvSpPr>
          <p:spPr>
            <a:xfrm>
              <a:off x="1579165" y="875675"/>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90" name="Google Shape;982;p32">
              <a:extLst>
                <a:ext uri="{FF2B5EF4-FFF2-40B4-BE49-F238E27FC236}">
                  <a16:creationId xmlns:a16="http://schemas.microsoft.com/office/drawing/2014/main" id="{4766BE22-6677-4154-AA97-3A1D1F8A4AAA}"/>
                </a:ext>
              </a:extLst>
            </p:cNvPr>
            <p:cNvGrpSpPr/>
            <p:nvPr/>
          </p:nvGrpSpPr>
          <p:grpSpPr>
            <a:xfrm>
              <a:off x="1867927" y="1130206"/>
              <a:ext cx="316947" cy="314385"/>
              <a:chOff x="-31166825" y="1939525"/>
              <a:chExt cx="293800" cy="291425"/>
            </a:xfrm>
            <a:solidFill>
              <a:schemeClr val="bg1"/>
            </a:solidFill>
          </p:grpSpPr>
          <p:sp>
            <p:nvSpPr>
              <p:cNvPr id="91" name="Google Shape;983;p32">
                <a:extLst>
                  <a:ext uri="{FF2B5EF4-FFF2-40B4-BE49-F238E27FC236}">
                    <a16:creationId xmlns:a16="http://schemas.microsoft.com/office/drawing/2014/main" id="{DFC6DCC9-3C33-40D3-B38D-0D4367BF49C1}"/>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2" name="Google Shape;984;p32">
                <a:extLst>
                  <a:ext uri="{FF2B5EF4-FFF2-40B4-BE49-F238E27FC236}">
                    <a16:creationId xmlns:a16="http://schemas.microsoft.com/office/drawing/2014/main" id="{BA778660-70C0-4E76-90E6-D96E43F70F3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3" name="Google Shape;985;p32">
                <a:extLst>
                  <a:ext uri="{FF2B5EF4-FFF2-40B4-BE49-F238E27FC236}">
                    <a16:creationId xmlns:a16="http://schemas.microsoft.com/office/drawing/2014/main" id="{0650FE68-58F5-4894-A159-579AEDB79CD2}"/>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4" name="Google Shape;986;p32">
                <a:extLst>
                  <a:ext uri="{FF2B5EF4-FFF2-40B4-BE49-F238E27FC236}">
                    <a16:creationId xmlns:a16="http://schemas.microsoft.com/office/drawing/2014/main" id="{8A5D45CD-99D0-4D37-ADE1-3BB25E44866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5" name="Google Shape;987;p32">
                <a:extLst>
                  <a:ext uri="{FF2B5EF4-FFF2-40B4-BE49-F238E27FC236}">
                    <a16:creationId xmlns:a16="http://schemas.microsoft.com/office/drawing/2014/main" id="{7C5CBD9E-79F2-45CD-8BE3-8632A28DD53C}"/>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6" name="Google Shape;988;p32">
                <a:extLst>
                  <a:ext uri="{FF2B5EF4-FFF2-40B4-BE49-F238E27FC236}">
                    <a16:creationId xmlns:a16="http://schemas.microsoft.com/office/drawing/2014/main" id="{16CB9EBC-8207-48BA-B542-04C3017D3B1A}"/>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7" name="Google Shape;989;p32">
                <a:extLst>
                  <a:ext uri="{FF2B5EF4-FFF2-40B4-BE49-F238E27FC236}">
                    <a16:creationId xmlns:a16="http://schemas.microsoft.com/office/drawing/2014/main" id="{D67CA3C2-64D0-419B-9E66-B97071D33979}"/>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8" name="Google Shape;990;p32">
                <a:extLst>
                  <a:ext uri="{FF2B5EF4-FFF2-40B4-BE49-F238E27FC236}">
                    <a16:creationId xmlns:a16="http://schemas.microsoft.com/office/drawing/2014/main" id="{69855C90-AA46-46AE-8FBD-9A92EE66EEA8}"/>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9" name="Google Shape;991;p32">
                <a:extLst>
                  <a:ext uri="{FF2B5EF4-FFF2-40B4-BE49-F238E27FC236}">
                    <a16:creationId xmlns:a16="http://schemas.microsoft.com/office/drawing/2014/main" id="{43B55332-F3FF-46B1-A727-E3DCFDFD443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0" name="Google Shape;992;p32">
                <a:extLst>
                  <a:ext uri="{FF2B5EF4-FFF2-40B4-BE49-F238E27FC236}">
                    <a16:creationId xmlns:a16="http://schemas.microsoft.com/office/drawing/2014/main" id="{7FD5C57F-C0B1-43BA-AAF4-BBF58C4F09CC}"/>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1" name="Google Shape;993;p32">
                <a:extLst>
                  <a:ext uri="{FF2B5EF4-FFF2-40B4-BE49-F238E27FC236}">
                    <a16:creationId xmlns:a16="http://schemas.microsoft.com/office/drawing/2014/main" id="{480A8A7A-7B13-481B-87C3-861D432EC5EA}"/>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cxnSp>
        <p:nvCxnSpPr>
          <p:cNvPr id="108" name="直接连接符 107">
            <a:extLst>
              <a:ext uri="{FF2B5EF4-FFF2-40B4-BE49-F238E27FC236}">
                <a16:creationId xmlns:a16="http://schemas.microsoft.com/office/drawing/2014/main" id="{A4978A95-E7E9-426C-BA6A-027732719C22}"/>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7" name="组合 69">
            <a:extLst>
              <a:ext uri="{FF2B5EF4-FFF2-40B4-BE49-F238E27FC236}">
                <a16:creationId xmlns:a16="http://schemas.microsoft.com/office/drawing/2014/main" id="{3C85C15E-45DA-49C9-AE14-F4F2AB5B48FE}"/>
              </a:ext>
            </a:extLst>
          </p:cNvPr>
          <p:cNvGrpSpPr/>
          <p:nvPr/>
        </p:nvGrpSpPr>
        <p:grpSpPr>
          <a:xfrm>
            <a:off x="6595307" y="1061319"/>
            <a:ext cx="576083" cy="576083"/>
            <a:chOff x="31503" y="2501191"/>
            <a:chExt cx="841204" cy="841204"/>
          </a:xfrm>
        </p:grpSpPr>
        <p:sp>
          <p:nvSpPr>
            <p:cNvPr id="68" name="椭圆 70">
              <a:extLst>
                <a:ext uri="{FF2B5EF4-FFF2-40B4-BE49-F238E27FC236}">
                  <a16:creationId xmlns:a16="http://schemas.microsoft.com/office/drawing/2014/main" id="{DC07F9CC-1333-4C05-B7A2-168B3BA41E40}"/>
                </a:ext>
              </a:extLst>
            </p:cNvPr>
            <p:cNvSpPr/>
            <p:nvPr/>
          </p:nvSpPr>
          <p:spPr>
            <a:xfrm>
              <a:off x="31503" y="2501191"/>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9" name="Google Shape;1002;p32">
              <a:extLst>
                <a:ext uri="{FF2B5EF4-FFF2-40B4-BE49-F238E27FC236}">
                  <a16:creationId xmlns:a16="http://schemas.microsoft.com/office/drawing/2014/main" id="{F994F519-F358-4156-A2AB-7BE5D115D4B0}"/>
                </a:ext>
              </a:extLst>
            </p:cNvPr>
            <p:cNvGrpSpPr/>
            <p:nvPr/>
          </p:nvGrpSpPr>
          <p:grpSpPr>
            <a:xfrm>
              <a:off x="315826" y="2762469"/>
              <a:ext cx="272557" cy="318646"/>
              <a:chOff x="-48237000" y="2342650"/>
              <a:chExt cx="256800" cy="300225"/>
            </a:xfrm>
            <a:solidFill>
              <a:schemeClr val="bg1"/>
            </a:solidFill>
          </p:grpSpPr>
          <p:sp>
            <p:nvSpPr>
              <p:cNvPr id="107" name="Google Shape;1003;p32">
                <a:extLst>
                  <a:ext uri="{FF2B5EF4-FFF2-40B4-BE49-F238E27FC236}">
                    <a16:creationId xmlns:a16="http://schemas.microsoft.com/office/drawing/2014/main" id="{13A4B7D9-FEFB-4C47-847D-14DE4CA1AE2D}"/>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9" name="Google Shape;1004;p32">
                <a:extLst>
                  <a:ext uri="{FF2B5EF4-FFF2-40B4-BE49-F238E27FC236}">
                    <a16:creationId xmlns:a16="http://schemas.microsoft.com/office/drawing/2014/main" id="{0E5A678C-1F09-4961-83D8-E4BFE233EC49}"/>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0" name="Google Shape;1005;p32">
                <a:extLst>
                  <a:ext uri="{FF2B5EF4-FFF2-40B4-BE49-F238E27FC236}">
                    <a16:creationId xmlns:a16="http://schemas.microsoft.com/office/drawing/2014/main" id="{F333779D-B86A-498C-95B2-5C8F6A5CE4A8}"/>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111" name="组合 78">
            <a:extLst>
              <a:ext uri="{FF2B5EF4-FFF2-40B4-BE49-F238E27FC236}">
                <a16:creationId xmlns:a16="http://schemas.microsoft.com/office/drawing/2014/main" id="{75B05CE9-6B69-4573-8C14-696F488228C1}"/>
              </a:ext>
            </a:extLst>
          </p:cNvPr>
          <p:cNvGrpSpPr/>
          <p:nvPr/>
        </p:nvGrpSpPr>
        <p:grpSpPr>
          <a:xfrm>
            <a:off x="8735800" y="3737290"/>
            <a:ext cx="576083" cy="576083"/>
            <a:chOff x="4715935" y="1087867"/>
            <a:chExt cx="841204" cy="841204"/>
          </a:xfrm>
        </p:grpSpPr>
        <p:sp>
          <p:nvSpPr>
            <p:cNvPr id="112" name="椭圆 79">
              <a:extLst>
                <a:ext uri="{FF2B5EF4-FFF2-40B4-BE49-F238E27FC236}">
                  <a16:creationId xmlns:a16="http://schemas.microsoft.com/office/drawing/2014/main" id="{705163D7-D39C-44A1-B75D-47BE2A08606F}"/>
                </a:ext>
              </a:extLst>
            </p:cNvPr>
            <p:cNvSpPr/>
            <p:nvPr/>
          </p:nvSpPr>
          <p:spPr>
            <a:xfrm>
              <a:off x="4715935" y="1087867"/>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3" name="Google Shape;1014;p32">
              <a:extLst>
                <a:ext uri="{FF2B5EF4-FFF2-40B4-BE49-F238E27FC236}">
                  <a16:creationId xmlns:a16="http://schemas.microsoft.com/office/drawing/2014/main" id="{CBE55B10-85A9-4211-9A9B-02B27AE850F4}"/>
                </a:ext>
              </a:extLst>
            </p:cNvPr>
            <p:cNvGrpSpPr/>
            <p:nvPr/>
          </p:nvGrpSpPr>
          <p:grpSpPr>
            <a:xfrm>
              <a:off x="5000339" y="1378582"/>
              <a:ext cx="306873" cy="307687"/>
              <a:chOff x="-1700225" y="2768875"/>
              <a:chExt cx="291450" cy="292225"/>
            </a:xfrm>
            <a:solidFill>
              <a:schemeClr val="bg1"/>
            </a:solidFill>
          </p:grpSpPr>
          <p:sp>
            <p:nvSpPr>
              <p:cNvPr id="114" name="Google Shape;1015;p32">
                <a:extLst>
                  <a:ext uri="{FF2B5EF4-FFF2-40B4-BE49-F238E27FC236}">
                    <a16:creationId xmlns:a16="http://schemas.microsoft.com/office/drawing/2014/main" id="{A5B6A0AA-D0CB-45A2-AA52-10B7A8E58138}"/>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5" name="Google Shape;1016;p32">
                <a:extLst>
                  <a:ext uri="{FF2B5EF4-FFF2-40B4-BE49-F238E27FC236}">
                    <a16:creationId xmlns:a16="http://schemas.microsoft.com/office/drawing/2014/main" id="{89372551-CB15-4CCA-8706-DFB8A6FE1BA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6" name="Google Shape;1017;p32">
                <a:extLst>
                  <a:ext uri="{FF2B5EF4-FFF2-40B4-BE49-F238E27FC236}">
                    <a16:creationId xmlns:a16="http://schemas.microsoft.com/office/drawing/2014/main" id="{1DCECC0A-BDD5-491A-8171-1CBC8E22116F}"/>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7" name="Google Shape;1018;p32">
                <a:extLst>
                  <a:ext uri="{FF2B5EF4-FFF2-40B4-BE49-F238E27FC236}">
                    <a16:creationId xmlns:a16="http://schemas.microsoft.com/office/drawing/2014/main" id="{E46C7FE0-A6AF-40BD-BC1C-81BBB976AF18}"/>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8" name="Google Shape;1019;p32">
                <a:extLst>
                  <a:ext uri="{FF2B5EF4-FFF2-40B4-BE49-F238E27FC236}">
                    <a16:creationId xmlns:a16="http://schemas.microsoft.com/office/drawing/2014/main" id="{F6FA61F7-B993-45E4-A2A8-10B49A4337B6}"/>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9" name="Google Shape;1020;p32">
                <a:extLst>
                  <a:ext uri="{FF2B5EF4-FFF2-40B4-BE49-F238E27FC236}">
                    <a16:creationId xmlns:a16="http://schemas.microsoft.com/office/drawing/2014/main" id="{3B879FFA-3A22-462C-9394-11D5029968A9}"/>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
        <p:nvSpPr>
          <p:cNvPr id="2" name="文字方塊 1">
            <a:extLst>
              <a:ext uri="{FF2B5EF4-FFF2-40B4-BE49-F238E27FC236}">
                <a16:creationId xmlns:a16="http://schemas.microsoft.com/office/drawing/2014/main" id="{CEF36674-7C1D-4B26-B3B5-D734B70AF5D5}"/>
              </a:ext>
            </a:extLst>
          </p:cNvPr>
          <p:cNvSpPr txBox="1"/>
          <p:nvPr/>
        </p:nvSpPr>
        <p:spPr>
          <a:xfrm>
            <a:off x="6020574" y="1731780"/>
            <a:ext cx="1809136" cy="1200329"/>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C108118106</a:t>
            </a:r>
          </a:p>
          <a:p>
            <a:pPr algn="ctr"/>
            <a:r>
              <a:rPr lang="zh-TW" altLang="en-US" dirty="0">
                <a:latin typeface="微軟正黑體" panose="020B0604030504040204" pitchFamily="34" charset="-120"/>
                <a:ea typeface="微軟正黑體" panose="020B0604030504040204" pitchFamily="34" charset="-120"/>
              </a:rPr>
              <a:t>趙韋霖</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程式碼撰寫、測試</a:t>
            </a:r>
          </a:p>
        </p:txBody>
      </p:sp>
      <p:sp>
        <p:nvSpPr>
          <p:cNvPr id="120" name="文字方塊 119">
            <a:extLst>
              <a:ext uri="{FF2B5EF4-FFF2-40B4-BE49-F238E27FC236}">
                <a16:creationId xmlns:a16="http://schemas.microsoft.com/office/drawing/2014/main" id="{94FF6087-8AD7-48B2-AE0A-89736A19068D}"/>
              </a:ext>
            </a:extLst>
          </p:cNvPr>
          <p:cNvSpPr txBox="1"/>
          <p:nvPr/>
        </p:nvSpPr>
        <p:spPr>
          <a:xfrm>
            <a:off x="8119271" y="1724357"/>
            <a:ext cx="1809136" cy="1754326"/>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C108118122</a:t>
            </a:r>
          </a:p>
          <a:p>
            <a:pPr algn="ctr"/>
            <a:r>
              <a:rPr lang="zh-TW" altLang="en-US" dirty="0">
                <a:latin typeface="微軟正黑體" panose="020B0604030504040204" pitchFamily="34" charset="-120"/>
                <a:ea typeface="微軟正黑體" panose="020B0604030504040204" pitchFamily="34" charset="-120"/>
              </a:rPr>
              <a:t>朱依淩</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分組作業的紙本構圖和構想、部分分組作業繪圖製作</a:t>
            </a:r>
          </a:p>
        </p:txBody>
      </p:sp>
      <p:sp>
        <p:nvSpPr>
          <p:cNvPr id="121" name="文字方塊 120">
            <a:extLst>
              <a:ext uri="{FF2B5EF4-FFF2-40B4-BE49-F238E27FC236}">
                <a16:creationId xmlns:a16="http://schemas.microsoft.com/office/drawing/2014/main" id="{BF4E32C6-8DB0-4291-ADC1-7CC9E98D7F64}"/>
              </a:ext>
            </a:extLst>
          </p:cNvPr>
          <p:cNvSpPr txBox="1"/>
          <p:nvPr/>
        </p:nvSpPr>
        <p:spPr>
          <a:xfrm>
            <a:off x="10048505" y="1729913"/>
            <a:ext cx="1809136" cy="1477328"/>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C108118124</a:t>
            </a:r>
          </a:p>
          <a:p>
            <a:pPr algn="ctr"/>
            <a:r>
              <a:rPr lang="zh-TW" altLang="en-US" dirty="0">
                <a:latin typeface="微軟正黑體" panose="020B0604030504040204" pitchFamily="34" charset="-120"/>
                <a:ea typeface="微軟正黑體" panose="020B0604030504040204" pitchFamily="34" charset="-120"/>
              </a:rPr>
              <a:t>張峻偉</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分組作業的構圖以電腦繪製、報告</a:t>
            </a:r>
          </a:p>
        </p:txBody>
      </p:sp>
      <p:sp>
        <p:nvSpPr>
          <p:cNvPr id="122" name="文字方塊 121">
            <a:extLst>
              <a:ext uri="{FF2B5EF4-FFF2-40B4-BE49-F238E27FC236}">
                <a16:creationId xmlns:a16="http://schemas.microsoft.com/office/drawing/2014/main" id="{FC61884B-30A9-445A-B0CD-8ECA55AC4B3D}"/>
              </a:ext>
            </a:extLst>
          </p:cNvPr>
          <p:cNvSpPr txBox="1"/>
          <p:nvPr/>
        </p:nvSpPr>
        <p:spPr>
          <a:xfrm>
            <a:off x="8203669" y="4453031"/>
            <a:ext cx="1809136" cy="1477328"/>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C108118144</a:t>
            </a:r>
          </a:p>
          <a:p>
            <a:pPr algn="ctr"/>
            <a:r>
              <a:rPr lang="zh-TW" altLang="en-US" dirty="0">
                <a:latin typeface="微軟正黑體" panose="020B0604030504040204" pitchFamily="34" charset="-120"/>
                <a:ea typeface="微軟正黑體" panose="020B0604030504040204" pitchFamily="34" charset="-120"/>
              </a:rPr>
              <a:t>羅尹</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模型訓練、測試、分組作業的構圖以電腦繪製</a:t>
            </a:r>
          </a:p>
        </p:txBody>
      </p:sp>
      <p:sp>
        <p:nvSpPr>
          <p:cNvPr id="123" name="文字方塊 122">
            <a:extLst>
              <a:ext uri="{FF2B5EF4-FFF2-40B4-BE49-F238E27FC236}">
                <a16:creationId xmlns:a16="http://schemas.microsoft.com/office/drawing/2014/main" id="{CA544940-D031-4CAE-B170-7400A402BE71}"/>
              </a:ext>
            </a:extLst>
          </p:cNvPr>
          <p:cNvSpPr txBox="1"/>
          <p:nvPr/>
        </p:nvSpPr>
        <p:spPr>
          <a:xfrm>
            <a:off x="5701612" y="4461969"/>
            <a:ext cx="2310254" cy="2031325"/>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C108118125</a:t>
            </a:r>
          </a:p>
          <a:p>
            <a:pPr algn="ctr"/>
            <a:r>
              <a:rPr lang="zh-TW" altLang="en-US" dirty="0">
                <a:latin typeface="微軟正黑體" panose="020B0604030504040204" pitchFamily="34" charset="-120"/>
                <a:ea typeface="微軟正黑體" panose="020B0604030504040204" pitchFamily="34" charset="-120"/>
              </a:rPr>
              <a:t>洪子晴</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模型訓練、分組作業的紙本構圖和構想、部分分組作業繪圖製作</a:t>
            </a:r>
          </a:p>
          <a:p>
            <a:pPr algn="ctr"/>
            <a:endParaRPr lang="zh-TW" altLang="en-US" dirty="0"/>
          </a:p>
        </p:txBody>
      </p:sp>
      <p:sp>
        <p:nvSpPr>
          <p:cNvPr id="124" name="文字方塊 123">
            <a:extLst>
              <a:ext uri="{FF2B5EF4-FFF2-40B4-BE49-F238E27FC236}">
                <a16:creationId xmlns:a16="http://schemas.microsoft.com/office/drawing/2014/main" id="{EC67EC21-E9E0-4B6A-8A31-5B7386FFF8EC}"/>
              </a:ext>
            </a:extLst>
          </p:cNvPr>
          <p:cNvSpPr txBox="1"/>
          <p:nvPr/>
        </p:nvSpPr>
        <p:spPr>
          <a:xfrm>
            <a:off x="10089807" y="4471801"/>
            <a:ext cx="1809136" cy="1477328"/>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C108118149</a:t>
            </a:r>
          </a:p>
          <a:p>
            <a:pPr algn="ctr"/>
            <a:r>
              <a:rPr lang="zh-TW" altLang="en-US" dirty="0">
                <a:latin typeface="微軟正黑體" panose="020B0604030504040204" pitchFamily="34" charset="-120"/>
                <a:ea typeface="微軟正黑體" panose="020B0604030504040204" pitchFamily="34" charset="-120"/>
              </a:rPr>
              <a:t>楊勝瑋</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模型訓練、分組作業的構圖以電腦繪製</a:t>
            </a:r>
          </a:p>
        </p:txBody>
      </p:sp>
    </p:spTree>
    <p:extLst>
      <p:ext uri="{BB962C8B-B14F-4D97-AF65-F5344CB8AC3E}">
        <p14:creationId xmlns:p14="http://schemas.microsoft.com/office/powerpoint/2010/main" val="3136767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47"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1000"/>
                                        <p:tgtEl>
                                          <p:spTgt spid="76"/>
                                        </p:tgtEl>
                                      </p:cBhvr>
                                    </p:animEffect>
                                    <p:anim calcmode="lin" valueType="num">
                                      <p:cBhvr>
                                        <p:cTn id="27" dur="1000" fill="hold"/>
                                        <p:tgtEl>
                                          <p:spTgt spid="76"/>
                                        </p:tgtEl>
                                        <p:attrNameLst>
                                          <p:attrName>ppt_x</p:attrName>
                                        </p:attrNameLst>
                                      </p:cBhvr>
                                      <p:tavLst>
                                        <p:tav tm="0">
                                          <p:val>
                                            <p:strVal val="#ppt_x"/>
                                          </p:val>
                                        </p:tav>
                                        <p:tav tm="100000">
                                          <p:val>
                                            <p:strVal val="#ppt_x"/>
                                          </p:val>
                                        </p:tav>
                                      </p:tavLst>
                                    </p:anim>
                                    <p:anim calcmode="lin" valueType="num">
                                      <p:cBhvr>
                                        <p:cTn id="28" dur="1000" fill="hold"/>
                                        <p:tgtEl>
                                          <p:spTgt spid="76"/>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1000"/>
                                        <p:tgtEl>
                                          <p:spTgt spid="70"/>
                                        </p:tgtEl>
                                      </p:cBhvr>
                                    </p:animEffect>
                                    <p:anim calcmode="lin" valueType="num">
                                      <p:cBhvr>
                                        <p:cTn id="32" dur="1000" fill="hold"/>
                                        <p:tgtEl>
                                          <p:spTgt spid="70"/>
                                        </p:tgtEl>
                                        <p:attrNameLst>
                                          <p:attrName>ppt_x</p:attrName>
                                        </p:attrNameLst>
                                      </p:cBhvr>
                                      <p:tavLst>
                                        <p:tav tm="0">
                                          <p:val>
                                            <p:strVal val="#ppt_x"/>
                                          </p:val>
                                        </p:tav>
                                        <p:tav tm="100000">
                                          <p:val>
                                            <p:strVal val="#ppt_x"/>
                                          </p:val>
                                        </p:tav>
                                      </p:tavLst>
                                    </p:anim>
                                    <p:anim calcmode="lin" valueType="num">
                                      <p:cBhvr>
                                        <p:cTn id="33" dur="1000" fill="hold"/>
                                        <p:tgtEl>
                                          <p:spTgt spid="7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anim calcmode="lin" valueType="num">
                                      <p:cBhvr>
                                        <p:cTn id="37" dur="1000" fill="hold"/>
                                        <p:tgtEl>
                                          <p:spTgt spid="88"/>
                                        </p:tgtEl>
                                        <p:attrNameLst>
                                          <p:attrName>ppt_x</p:attrName>
                                        </p:attrNameLst>
                                      </p:cBhvr>
                                      <p:tavLst>
                                        <p:tav tm="0">
                                          <p:val>
                                            <p:strVal val="#ppt_x"/>
                                          </p:val>
                                        </p:tav>
                                        <p:tav tm="100000">
                                          <p:val>
                                            <p:strVal val="#ppt_x"/>
                                          </p:val>
                                        </p:tav>
                                      </p:tavLst>
                                    </p:anim>
                                    <p:anim calcmode="lin" valueType="num">
                                      <p:cBhvr>
                                        <p:cTn id="38" dur="1000" fill="hold"/>
                                        <p:tgtEl>
                                          <p:spTgt spid="88"/>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1000"/>
                                        <p:tgtEl>
                                          <p:spTgt spid="79"/>
                                        </p:tgtEl>
                                      </p:cBhvr>
                                    </p:animEffect>
                                    <p:anim calcmode="lin" valueType="num">
                                      <p:cBhvr>
                                        <p:cTn id="42" dur="1000" fill="hold"/>
                                        <p:tgtEl>
                                          <p:spTgt spid="79"/>
                                        </p:tgtEl>
                                        <p:attrNameLst>
                                          <p:attrName>ppt_x</p:attrName>
                                        </p:attrNameLst>
                                      </p:cBhvr>
                                      <p:tavLst>
                                        <p:tav tm="0">
                                          <p:val>
                                            <p:strVal val="#ppt_x"/>
                                          </p:val>
                                        </p:tav>
                                        <p:tav tm="100000">
                                          <p:val>
                                            <p:strVal val="#ppt_x"/>
                                          </p:val>
                                        </p:tav>
                                      </p:tavLst>
                                    </p:anim>
                                    <p:anim calcmode="lin" valueType="num">
                                      <p:cBhvr>
                                        <p:cTn id="43" dur="1000" fill="hold"/>
                                        <p:tgtEl>
                                          <p:spTgt spid="79"/>
                                        </p:tgtEl>
                                        <p:attrNameLst>
                                          <p:attrName>ppt_y</p:attrName>
                                        </p:attrNameLst>
                                      </p:cBhvr>
                                      <p:tavLst>
                                        <p:tav tm="0">
                                          <p:val>
                                            <p:strVal val="#ppt_y-.1"/>
                                          </p:val>
                                        </p:tav>
                                        <p:tav tm="100000">
                                          <p:val>
                                            <p:strVal val="#ppt_y"/>
                                          </p:val>
                                        </p:tav>
                                      </p:tavLst>
                                    </p:anim>
                                  </p:childTnLst>
                                </p:cTn>
                              </p:par>
                              <p:par>
                                <p:cTn id="44" presetID="22" presetClass="entr" presetSubtype="2"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wipe(right)">
                                      <p:cBhvr>
                                        <p:cTn id="46" dur="500"/>
                                        <p:tgtEl>
                                          <p:spTgt spid="108"/>
                                        </p:tgtEl>
                                      </p:cBhvr>
                                    </p:animEffect>
                                  </p:childTnLst>
                                </p:cTn>
                              </p:par>
                              <p:par>
                                <p:cTn id="47" presetID="53" presetClass="entr" presetSubtype="16"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par>
                                <p:cTn id="52" presetID="2" presetClass="entr" presetSubtype="8"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500" fill="hold"/>
                                        <p:tgtEl>
                                          <p:spTgt spid="66"/>
                                        </p:tgtEl>
                                        <p:attrNameLst>
                                          <p:attrName>ppt_x</p:attrName>
                                        </p:attrNameLst>
                                      </p:cBhvr>
                                      <p:tavLst>
                                        <p:tav tm="0">
                                          <p:val>
                                            <p:strVal val="0-#ppt_w/2"/>
                                          </p:val>
                                        </p:tav>
                                        <p:tav tm="100000">
                                          <p:val>
                                            <p:strVal val="#ppt_x"/>
                                          </p:val>
                                        </p:tav>
                                      </p:tavLst>
                                    </p:anim>
                                    <p:anim calcmode="lin" valueType="num">
                                      <p:cBhvr additive="base">
                                        <p:cTn id="55" dur="500" fill="hold"/>
                                        <p:tgtEl>
                                          <p:spTgt spid="66"/>
                                        </p:tgtEl>
                                        <p:attrNameLst>
                                          <p:attrName>ppt_y</p:attrName>
                                        </p:attrNameLst>
                                      </p:cBhvr>
                                      <p:tavLst>
                                        <p:tav tm="0">
                                          <p:val>
                                            <p:strVal val="#ppt_y"/>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1000"/>
                                        <p:tgtEl>
                                          <p:spTgt spid="67"/>
                                        </p:tgtEl>
                                      </p:cBhvr>
                                    </p:animEffect>
                                    <p:anim calcmode="lin" valueType="num">
                                      <p:cBhvr>
                                        <p:cTn id="59" dur="1000" fill="hold"/>
                                        <p:tgtEl>
                                          <p:spTgt spid="67"/>
                                        </p:tgtEl>
                                        <p:attrNameLst>
                                          <p:attrName>ppt_x</p:attrName>
                                        </p:attrNameLst>
                                      </p:cBhvr>
                                      <p:tavLst>
                                        <p:tav tm="0">
                                          <p:val>
                                            <p:strVal val="#ppt_x"/>
                                          </p:val>
                                        </p:tav>
                                        <p:tav tm="100000">
                                          <p:val>
                                            <p:strVal val="#ppt_x"/>
                                          </p:val>
                                        </p:tav>
                                      </p:tavLst>
                                    </p:anim>
                                    <p:anim calcmode="lin" valueType="num">
                                      <p:cBhvr>
                                        <p:cTn id="60" dur="1000" fill="hold"/>
                                        <p:tgtEl>
                                          <p:spTgt spid="67"/>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fade">
                                      <p:cBhvr>
                                        <p:cTn id="63" dur="1000"/>
                                        <p:tgtEl>
                                          <p:spTgt spid="111"/>
                                        </p:tgtEl>
                                      </p:cBhvr>
                                    </p:animEffect>
                                    <p:anim calcmode="lin" valueType="num">
                                      <p:cBhvr>
                                        <p:cTn id="64" dur="1000" fill="hold"/>
                                        <p:tgtEl>
                                          <p:spTgt spid="111"/>
                                        </p:tgtEl>
                                        <p:attrNameLst>
                                          <p:attrName>ppt_x</p:attrName>
                                        </p:attrNameLst>
                                      </p:cBhvr>
                                      <p:tavLst>
                                        <p:tav tm="0">
                                          <p:val>
                                            <p:strVal val="#ppt_x"/>
                                          </p:val>
                                        </p:tav>
                                        <p:tav tm="100000">
                                          <p:val>
                                            <p:strVal val="#ppt_x"/>
                                          </p:val>
                                        </p:tav>
                                      </p:tavLst>
                                    </p:anim>
                                    <p:anim calcmode="lin" valueType="num">
                                      <p:cBhvr>
                                        <p:cTn id="65"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54" grpId="0"/>
      <p:bldP spid="58"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FD0DDD1-0FE7-40C8-92AD-AB0056E2E5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75145" y="3187147"/>
            <a:ext cx="812802" cy="1066143"/>
          </a:xfrm>
          <a:prstGeom prst="rect">
            <a:avLst/>
          </a:prstGeom>
        </p:spPr>
      </p:pic>
      <p:pic>
        <p:nvPicPr>
          <p:cNvPr id="9" name="图片 8">
            <a:extLst>
              <a:ext uri="{FF2B5EF4-FFF2-40B4-BE49-F238E27FC236}">
                <a16:creationId xmlns:a16="http://schemas.microsoft.com/office/drawing/2014/main" id="{A81A731A-BFF8-4841-8A90-FEF4D22A02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06435" y="2284691"/>
            <a:ext cx="944032" cy="584400"/>
          </a:xfrm>
          <a:prstGeom prst="rect">
            <a:avLst/>
          </a:prstGeom>
        </p:spPr>
      </p:pic>
      <p:pic>
        <p:nvPicPr>
          <p:cNvPr id="10" name="图片 9">
            <a:extLst>
              <a:ext uri="{FF2B5EF4-FFF2-40B4-BE49-F238E27FC236}">
                <a16:creationId xmlns:a16="http://schemas.microsoft.com/office/drawing/2014/main" id="{BAF05F90-2F4B-4895-A18D-031A3836CA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662287" y="2189541"/>
            <a:ext cx="1244600" cy="774700"/>
          </a:xfrm>
          <a:prstGeom prst="rect">
            <a:avLst/>
          </a:prstGeom>
        </p:spPr>
      </p:pic>
      <p:pic>
        <p:nvPicPr>
          <p:cNvPr id="11" name="图片 10">
            <a:extLst>
              <a:ext uri="{FF2B5EF4-FFF2-40B4-BE49-F238E27FC236}">
                <a16:creationId xmlns:a16="http://schemas.microsoft.com/office/drawing/2014/main" id="{0A345A71-DD6A-4F6A-A7F8-257D321D84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39913" y="2494719"/>
            <a:ext cx="1066800" cy="1066800"/>
          </a:xfrm>
          <a:prstGeom prst="rect">
            <a:avLst/>
          </a:prstGeom>
        </p:spPr>
      </p:pic>
      <p:pic>
        <p:nvPicPr>
          <p:cNvPr id="14" name="图片 13">
            <a:extLst>
              <a:ext uri="{FF2B5EF4-FFF2-40B4-BE49-F238E27FC236}">
                <a16:creationId xmlns:a16="http://schemas.microsoft.com/office/drawing/2014/main" id="{8705E2F1-03D2-4F0C-8071-02EA83740A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13244" y="4837492"/>
            <a:ext cx="685800" cy="615950"/>
          </a:xfrm>
          <a:prstGeom prst="rect">
            <a:avLst/>
          </a:prstGeom>
        </p:spPr>
      </p:pic>
      <p:pic>
        <p:nvPicPr>
          <p:cNvPr id="25" name="图片 24">
            <a:extLst>
              <a:ext uri="{FF2B5EF4-FFF2-40B4-BE49-F238E27FC236}">
                <a16:creationId xmlns:a16="http://schemas.microsoft.com/office/drawing/2014/main" id="{2AA0519D-A50C-4FD6-AA66-06E163056F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732" y="2224922"/>
            <a:ext cx="1588557" cy="983391"/>
          </a:xfrm>
          <a:prstGeom prst="rect">
            <a:avLst/>
          </a:prstGeom>
        </p:spPr>
      </p:pic>
      <p:sp>
        <p:nvSpPr>
          <p:cNvPr id="32" name="文本框 31">
            <a:extLst>
              <a:ext uri="{FF2B5EF4-FFF2-40B4-BE49-F238E27FC236}">
                <a16:creationId xmlns:a16="http://schemas.microsoft.com/office/drawing/2014/main" id="{01CB8D36-5887-4BF2-8A90-17889F9D4C6D}"/>
              </a:ext>
            </a:extLst>
          </p:cNvPr>
          <p:cNvSpPr txBox="1"/>
          <p:nvPr/>
        </p:nvSpPr>
        <p:spPr>
          <a:xfrm>
            <a:off x="6400875" y="31961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3" name="组合 2">
            <a:extLst>
              <a:ext uri="{FF2B5EF4-FFF2-40B4-BE49-F238E27FC236}">
                <a16:creationId xmlns:a16="http://schemas.microsoft.com/office/drawing/2014/main" id="{88DA2356-B966-49A6-961F-382B333E4821}"/>
              </a:ext>
            </a:extLst>
          </p:cNvPr>
          <p:cNvGrpSpPr/>
          <p:nvPr/>
        </p:nvGrpSpPr>
        <p:grpSpPr>
          <a:xfrm>
            <a:off x="7493834" y="319618"/>
            <a:ext cx="1299872" cy="331501"/>
            <a:chOff x="7493834" y="319618"/>
            <a:chExt cx="1299872" cy="331501"/>
          </a:xfrm>
        </p:grpSpPr>
        <p:sp>
          <p:nvSpPr>
            <p:cNvPr id="13" name="矩形: 圆角 12">
              <a:extLst>
                <a:ext uri="{FF2B5EF4-FFF2-40B4-BE49-F238E27FC236}">
                  <a16:creationId xmlns:a16="http://schemas.microsoft.com/office/drawing/2014/main" id="{A1710413-FEF1-4F1D-9D05-1818752FD0EE}"/>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文本框 32">
              <a:extLst>
                <a:ext uri="{FF2B5EF4-FFF2-40B4-BE49-F238E27FC236}">
                  <a16:creationId xmlns:a16="http://schemas.microsoft.com/office/drawing/2014/main" id="{6B9348A8-9393-40FF-9A38-D1544CFF8108}"/>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34" name="文本框 33">
            <a:extLst>
              <a:ext uri="{FF2B5EF4-FFF2-40B4-BE49-F238E27FC236}">
                <a16:creationId xmlns:a16="http://schemas.microsoft.com/office/drawing/2014/main" id="{16C18830-4915-42C8-A5A7-5523D460FC84}"/>
              </a:ext>
            </a:extLst>
          </p:cNvPr>
          <p:cNvSpPr txBox="1"/>
          <p:nvPr/>
        </p:nvSpPr>
        <p:spPr>
          <a:xfrm>
            <a:off x="9142552" y="31961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35" name="文本框 34">
            <a:extLst>
              <a:ext uri="{FF2B5EF4-FFF2-40B4-BE49-F238E27FC236}">
                <a16:creationId xmlns:a16="http://schemas.microsoft.com/office/drawing/2014/main" id="{7577076A-DF71-4338-B9F3-3562A415DE09}"/>
              </a:ext>
            </a:extLst>
          </p:cNvPr>
          <p:cNvSpPr txBox="1"/>
          <p:nvPr/>
        </p:nvSpPr>
        <p:spPr>
          <a:xfrm>
            <a:off x="10564688" y="31961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sp>
        <p:nvSpPr>
          <p:cNvPr id="36" name="文本框 35">
            <a:extLst>
              <a:ext uri="{FF2B5EF4-FFF2-40B4-BE49-F238E27FC236}">
                <a16:creationId xmlns:a16="http://schemas.microsoft.com/office/drawing/2014/main" id="{B2168ED9-A1D0-462B-ADA9-98ABFB363BDA}"/>
              </a:ext>
            </a:extLst>
          </p:cNvPr>
          <p:cNvSpPr txBox="1"/>
          <p:nvPr/>
        </p:nvSpPr>
        <p:spPr>
          <a:xfrm>
            <a:off x="7490120" y="1863576"/>
            <a:ext cx="4083177" cy="2862322"/>
          </a:xfrm>
          <a:prstGeom prst="rect">
            <a:avLst/>
          </a:prstGeom>
          <a:noFill/>
        </p:spPr>
        <p:txBody>
          <a:bodyPr wrap="square" rtlCol="0">
            <a:spAutoFit/>
          </a:bodyPr>
          <a:lstStyle/>
          <a:p>
            <a:r>
              <a:rPr lang="en-US" altLang="zh-CN" sz="6000" spc="100" dirty="0">
                <a:solidFill>
                  <a:srgbClr val="304086"/>
                </a:solidFill>
                <a:cs typeface="+mn-ea"/>
                <a:sym typeface="+mn-lt"/>
              </a:rPr>
              <a:t>THANK</a:t>
            </a:r>
            <a:r>
              <a:rPr lang="zh-TW" altLang="en-US" sz="6000" spc="100" dirty="0">
                <a:solidFill>
                  <a:srgbClr val="304086"/>
                </a:solidFill>
                <a:cs typeface="+mn-ea"/>
                <a:sym typeface="+mn-lt"/>
              </a:rPr>
              <a:t> </a:t>
            </a:r>
            <a:r>
              <a:rPr lang="en-US" altLang="zh-TW" sz="6000" spc="100" dirty="0">
                <a:solidFill>
                  <a:srgbClr val="304086"/>
                </a:solidFill>
                <a:cs typeface="+mn-ea"/>
                <a:sym typeface="+mn-lt"/>
              </a:rPr>
              <a:t>YOU</a:t>
            </a:r>
          </a:p>
          <a:p>
            <a:r>
              <a:rPr lang="en-US" altLang="zh-TW" sz="6000" spc="100" dirty="0">
                <a:solidFill>
                  <a:srgbClr val="304086"/>
                </a:solidFill>
                <a:cs typeface="+mn-ea"/>
                <a:sym typeface="+mn-lt"/>
              </a:rPr>
              <a:t>FOR</a:t>
            </a:r>
            <a:r>
              <a:rPr lang="zh-TW" altLang="en-US" sz="6000" spc="100" dirty="0">
                <a:solidFill>
                  <a:srgbClr val="304086"/>
                </a:solidFill>
                <a:cs typeface="+mn-ea"/>
                <a:sym typeface="+mn-lt"/>
              </a:rPr>
              <a:t> </a:t>
            </a:r>
            <a:r>
              <a:rPr lang="en-US" altLang="zh-TW" sz="6000" spc="100" dirty="0">
                <a:solidFill>
                  <a:srgbClr val="304086"/>
                </a:solidFill>
                <a:cs typeface="+mn-ea"/>
                <a:sym typeface="+mn-lt"/>
              </a:rPr>
              <a:t>Listening</a:t>
            </a:r>
            <a:endParaRPr lang="en-US" altLang="zh-CN" sz="6000" spc="100" dirty="0">
              <a:solidFill>
                <a:srgbClr val="304086"/>
              </a:solidFill>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90A5EF50-B900-4869-9291-65F0F6761F2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32588" y="3873708"/>
            <a:ext cx="1281451" cy="2694982"/>
          </a:xfrm>
          <a:prstGeom prst="rect">
            <a:avLst/>
          </a:prstGeom>
        </p:spPr>
      </p:pic>
      <p:pic>
        <p:nvPicPr>
          <p:cNvPr id="49" name="图片 48">
            <a:extLst>
              <a:ext uri="{FF2B5EF4-FFF2-40B4-BE49-F238E27FC236}">
                <a16:creationId xmlns:a16="http://schemas.microsoft.com/office/drawing/2014/main" id="{43F48DA3-29B2-4348-A36F-57CBCD500BD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588665" y="4427361"/>
            <a:ext cx="271774" cy="356483"/>
          </a:xfrm>
          <a:prstGeom prst="rect">
            <a:avLst/>
          </a:prstGeom>
        </p:spPr>
      </p:pic>
      <p:pic>
        <p:nvPicPr>
          <p:cNvPr id="6" name="图片 5">
            <a:extLst>
              <a:ext uri="{FF2B5EF4-FFF2-40B4-BE49-F238E27FC236}">
                <a16:creationId xmlns:a16="http://schemas.microsoft.com/office/drawing/2014/main" id="{CBD85675-181D-441A-B53C-E539782A7A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942464" y="3325522"/>
            <a:ext cx="1054139" cy="1800055"/>
          </a:xfrm>
          <a:prstGeom prst="rect">
            <a:avLst/>
          </a:prstGeom>
        </p:spPr>
      </p:pic>
      <p:pic>
        <p:nvPicPr>
          <p:cNvPr id="48" name="图片 47">
            <a:extLst>
              <a:ext uri="{FF2B5EF4-FFF2-40B4-BE49-F238E27FC236}">
                <a16:creationId xmlns:a16="http://schemas.microsoft.com/office/drawing/2014/main" id="{01889ED0-6348-49C9-82BB-AC9731E7ADE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91"/>
          <a:stretch/>
        </p:blipFill>
        <p:spPr>
          <a:xfrm>
            <a:off x="-403820" y="1863576"/>
            <a:ext cx="7014634" cy="4495800"/>
          </a:xfrm>
          <a:custGeom>
            <a:avLst/>
            <a:gdLst>
              <a:gd name="connsiteX0" fmla="*/ 531804 w 7014634"/>
              <a:gd name="connsiteY0" fmla="*/ 3061758 h 4495800"/>
              <a:gd name="connsiteX1" fmla="*/ 531804 w 7014634"/>
              <a:gd name="connsiteY1" fmla="*/ 3434292 h 4495800"/>
              <a:gd name="connsiteX2" fmla="*/ 1217604 w 7014634"/>
              <a:gd name="connsiteY2" fmla="*/ 3434292 h 4495800"/>
              <a:gd name="connsiteX3" fmla="*/ 1217604 w 7014634"/>
              <a:gd name="connsiteY3" fmla="*/ 3061758 h 4495800"/>
              <a:gd name="connsiteX4" fmla="*/ 1196381 w 7014634"/>
              <a:gd name="connsiteY4" fmla="*/ 1323439 h 4495800"/>
              <a:gd name="connsiteX5" fmla="*/ 1196381 w 7014634"/>
              <a:gd name="connsiteY5" fmla="*/ 2973916 h 4495800"/>
              <a:gd name="connsiteX6" fmla="*/ 1489309 w 7014634"/>
              <a:gd name="connsiteY6" fmla="*/ 2973916 h 4495800"/>
              <a:gd name="connsiteX7" fmla="*/ 1831310 w 7014634"/>
              <a:gd name="connsiteY7" fmla="*/ 3340655 h 4495800"/>
              <a:gd name="connsiteX8" fmla="*/ 2224575 w 7014634"/>
              <a:gd name="connsiteY8" fmla="*/ 2973916 h 4495800"/>
              <a:gd name="connsiteX9" fmla="*/ 2261109 w 7014634"/>
              <a:gd name="connsiteY9" fmla="*/ 2973916 h 4495800"/>
              <a:gd name="connsiteX10" fmla="*/ 2261109 w 7014634"/>
              <a:gd name="connsiteY10" fmla="*/ 2939847 h 4495800"/>
              <a:gd name="connsiteX11" fmla="*/ 2294678 w 7014634"/>
              <a:gd name="connsiteY11" fmla="*/ 2908542 h 4495800"/>
              <a:gd name="connsiteX12" fmla="*/ 2261109 w 7014634"/>
              <a:gd name="connsiteY12" fmla="*/ 2907844 h 4495800"/>
              <a:gd name="connsiteX13" fmla="*/ 2261109 w 7014634"/>
              <a:gd name="connsiteY13" fmla="*/ 1323439 h 4495800"/>
              <a:gd name="connsiteX14" fmla="*/ 5452534 w 7014634"/>
              <a:gd name="connsiteY14" fmla="*/ 995892 h 4495800"/>
              <a:gd name="connsiteX15" fmla="*/ 5452534 w 7014634"/>
              <a:gd name="connsiteY15" fmla="*/ 2278592 h 4495800"/>
              <a:gd name="connsiteX16" fmla="*/ 6223001 w 7014634"/>
              <a:gd name="connsiteY16" fmla="*/ 2278592 h 4495800"/>
              <a:gd name="connsiteX17" fmla="*/ 6223001 w 7014634"/>
              <a:gd name="connsiteY17" fmla="*/ 995892 h 4495800"/>
              <a:gd name="connsiteX18" fmla="*/ 2481648 w 7014634"/>
              <a:gd name="connsiteY18" fmla="*/ 0 h 4495800"/>
              <a:gd name="connsiteX19" fmla="*/ 7014634 w 7014634"/>
              <a:gd name="connsiteY19" fmla="*/ 0 h 4495800"/>
              <a:gd name="connsiteX20" fmla="*/ 7014634 w 7014634"/>
              <a:gd name="connsiteY20" fmla="*/ 101600 h 4495800"/>
              <a:gd name="connsiteX21" fmla="*/ 6337300 w 7014634"/>
              <a:gd name="connsiteY21" fmla="*/ 101600 h 4495800"/>
              <a:gd name="connsiteX22" fmla="*/ 6337300 w 7014634"/>
              <a:gd name="connsiteY22" fmla="*/ 1244600 h 4495800"/>
              <a:gd name="connsiteX23" fmla="*/ 7014634 w 7014634"/>
              <a:gd name="connsiteY23" fmla="*/ 1244600 h 4495800"/>
              <a:gd name="connsiteX24" fmla="*/ 7014634 w 7014634"/>
              <a:gd name="connsiteY24" fmla="*/ 4495800 h 4495800"/>
              <a:gd name="connsiteX25" fmla="*/ 0 w 7014634"/>
              <a:gd name="connsiteY25" fmla="*/ 4495800 h 4495800"/>
              <a:gd name="connsiteX26" fmla="*/ 0 w 7014634"/>
              <a:gd name="connsiteY26" fmla="*/ 2319458 h 4495800"/>
              <a:gd name="connsiteX27" fmla="*/ 926626 w 7014634"/>
              <a:gd name="connsiteY27" fmla="*/ 2319458 h 4495800"/>
              <a:gd name="connsiteX28" fmla="*/ 926626 w 7014634"/>
              <a:gd name="connsiteY28" fmla="*/ 1307780 h 4495800"/>
              <a:gd name="connsiteX29" fmla="*/ 1195087 w 7014634"/>
              <a:gd name="connsiteY29" fmla="*/ 1307780 h 4495800"/>
              <a:gd name="connsiteX30" fmla="*/ 1195087 w 7014634"/>
              <a:gd name="connsiteY30" fmla="*/ 646487 h 4495800"/>
              <a:gd name="connsiteX31" fmla="*/ 2481648 w 7014634"/>
              <a:gd name="connsiteY31" fmla="*/ 646487 h 4495800"/>
              <a:gd name="connsiteX32" fmla="*/ 0 w 7014634"/>
              <a:gd name="connsiteY32" fmla="*/ 0 h 4495800"/>
              <a:gd name="connsiteX33" fmla="*/ 1009441 w 7014634"/>
              <a:gd name="connsiteY33" fmla="*/ 0 h 4495800"/>
              <a:gd name="connsiteX34" fmla="*/ 1009441 w 7014634"/>
              <a:gd name="connsiteY34" fmla="*/ 577397 h 4495800"/>
              <a:gd name="connsiteX35" fmla="*/ 195396 w 7014634"/>
              <a:gd name="connsiteY35" fmla="*/ 577397 h 4495800"/>
              <a:gd name="connsiteX36" fmla="*/ 195396 w 7014634"/>
              <a:gd name="connsiteY36" fmla="*/ 1070899 h 4495800"/>
              <a:gd name="connsiteX37" fmla="*/ 0 w 7014634"/>
              <a:gd name="connsiteY37" fmla="*/ 107089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014634" h="4495800">
                <a:moveTo>
                  <a:pt x="531804" y="3061758"/>
                </a:moveTo>
                <a:lnTo>
                  <a:pt x="531804" y="3434292"/>
                </a:lnTo>
                <a:lnTo>
                  <a:pt x="1217604" y="3434292"/>
                </a:lnTo>
                <a:lnTo>
                  <a:pt x="1217604" y="3061758"/>
                </a:lnTo>
                <a:close/>
                <a:moveTo>
                  <a:pt x="1196381" y="1323439"/>
                </a:moveTo>
                <a:lnTo>
                  <a:pt x="1196381" y="2973916"/>
                </a:lnTo>
                <a:lnTo>
                  <a:pt x="1489309" y="2973916"/>
                </a:lnTo>
                <a:lnTo>
                  <a:pt x="1831310" y="3340655"/>
                </a:lnTo>
                <a:lnTo>
                  <a:pt x="2224575" y="2973916"/>
                </a:lnTo>
                <a:lnTo>
                  <a:pt x="2261109" y="2973916"/>
                </a:lnTo>
                <a:lnTo>
                  <a:pt x="2261109" y="2939847"/>
                </a:lnTo>
                <a:lnTo>
                  <a:pt x="2294678" y="2908542"/>
                </a:lnTo>
                <a:lnTo>
                  <a:pt x="2261109" y="2907844"/>
                </a:lnTo>
                <a:lnTo>
                  <a:pt x="2261109" y="1323439"/>
                </a:lnTo>
                <a:close/>
                <a:moveTo>
                  <a:pt x="5452534" y="995892"/>
                </a:moveTo>
                <a:lnTo>
                  <a:pt x="5452534" y="2278592"/>
                </a:lnTo>
                <a:lnTo>
                  <a:pt x="6223001" y="2278592"/>
                </a:lnTo>
                <a:lnTo>
                  <a:pt x="6223001" y="995892"/>
                </a:lnTo>
                <a:close/>
                <a:moveTo>
                  <a:pt x="2481648" y="0"/>
                </a:moveTo>
                <a:lnTo>
                  <a:pt x="7014634" y="0"/>
                </a:lnTo>
                <a:lnTo>
                  <a:pt x="7014634" y="101600"/>
                </a:lnTo>
                <a:lnTo>
                  <a:pt x="6337300" y="101600"/>
                </a:lnTo>
                <a:lnTo>
                  <a:pt x="6337300" y="1244600"/>
                </a:lnTo>
                <a:lnTo>
                  <a:pt x="7014634" y="1244600"/>
                </a:lnTo>
                <a:lnTo>
                  <a:pt x="7014634" y="4495800"/>
                </a:lnTo>
                <a:lnTo>
                  <a:pt x="0" y="4495800"/>
                </a:lnTo>
                <a:lnTo>
                  <a:pt x="0" y="2319458"/>
                </a:lnTo>
                <a:lnTo>
                  <a:pt x="926626" y="2319458"/>
                </a:lnTo>
                <a:lnTo>
                  <a:pt x="926626" y="1307780"/>
                </a:lnTo>
                <a:lnTo>
                  <a:pt x="1195087" y="1307780"/>
                </a:lnTo>
                <a:lnTo>
                  <a:pt x="1195087" y="646487"/>
                </a:lnTo>
                <a:lnTo>
                  <a:pt x="2481648" y="646487"/>
                </a:lnTo>
                <a:close/>
                <a:moveTo>
                  <a:pt x="0" y="0"/>
                </a:moveTo>
                <a:lnTo>
                  <a:pt x="1009441" y="0"/>
                </a:lnTo>
                <a:lnTo>
                  <a:pt x="1009441" y="577397"/>
                </a:lnTo>
                <a:lnTo>
                  <a:pt x="195396" y="577397"/>
                </a:lnTo>
                <a:lnTo>
                  <a:pt x="195396" y="1070899"/>
                </a:lnTo>
                <a:lnTo>
                  <a:pt x="0" y="1070899"/>
                </a:lnTo>
                <a:close/>
              </a:path>
            </a:pathLst>
          </a:custGeom>
        </p:spPr>
      </p:pic>
      <p:pic>
        <p:nvPicPr>
          <p:cNvPr id="2" name="图片 1">
            <a:extLst>
              <a:ext uri="{FF2B5EF4-FFF2-40B4-BE49-F238E27FC236}">
                <a16:creationId xmlns:a16="http://schemas.microsoft.com/office/drawing/2014/main" id="{269A65F3-8A51-4764-8784-9793B7D235F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3053053" y="4783844"/>
            <a:ext cx="822557" cy="1116626"/>
          </a:xfrm>
          <a:prstGeom prst="rect">
            <a:avLst/>
          </a:prstGeom>
        </p:spPr>
      </p:pic>
      <p:pic>
        <p:nvPicPr>
          <p:cNvPr id="27" name="图片 26">
            <a:extLst>
              <a:ext uri="{FF2B5EF4-FFF2-40B4-BE49-F238E27FC236}">
                <a16:creationId xmlns:a16="http://schemas.microsoft.com/office/drawing/2014/main" id="{327BF523-3912-4305-912A-E98A96C13E5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932061" y="4172472"/>
            <a:ext cx="1196891" cy="1800054"/>
          </a:xfrm>
          <a:prstGeom prst="rect">
            <a:avLst/>
          </a:prstGeom>
        </p:spPr>
      </p:pic>
      <p:pic>
        <p:nvPicPr>
          <p:cNvPr id="50" name="图片 49">
            <a:extLst>
              <a:ext uri="{FF2B5EF4-FFF2-40B4-BE49-F238E27FC236}">
                <a16:creationId xmlns:a16="http://schemas.microsoft.com/office/drawing/2014/main" id="{9FF43EBC-2EF8-4532-909C-C316C592B03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051152" y="4837491"/>
            <a:ext cx="209983" cy="275432"/>
          </a:xfrm>
          <a:prstGeom prst="rect">
            <a:avLst/>
          </a:prstGeom>
        </p:spPr>
      </p:pic>
      <p:pic>
        <p:nvPicPr>
          <p:cNvPr id="12" name="图片 11">
            <a:extLst>
              <a:ext uri="{FF2B5EF4-FFF2-40B4-BE49-F238E27FC236}">
                <a16:creationId xmlns:a16="http://schemas.microsoft.com/office/drawing/2014/main" id="{86918081-A54A-4761-9810-38EFEF05A766}"/>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88136" y="5084473"/>
            <a:ext cx="509182" cy="1484217"/>
          </a:xfrm>
          <a:prstGeom prst="rect">
            <a:avLst/>
          </a:prstGeom>
        </p:spPr>
      </p:pic>
    </p:spTree>
    <p:extLst>
      <p:ext uri="{BB962C8B-B14F-4D97-AF65-F5344CB8AC3E}">
        <p14:creationId xmlns:p14="http://schemas.microsoft.com/office/powerpoint/2010/main" val="10206962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10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childTnLst>
                                </p:cTn>
                              </p:par>
                              <p:par>
                                <p:cTn id="47" presetID="22" presetClass="entr" presetSubtype="8"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fill="hold"/>
                                        <p:tgtEl>
                                          <p:spTgt spid="34"/>
                                        </p:tgtEl>
                                        <p:attrNameLst>
                                          <p:attrName>ppt_x</p:attrName>
                                        </p:attrNameLst>
                                      </p:cBhvr>
                                      <p:tavLst>
                                        <p:tav tm="0">
                                          <p:val>
                                            <p:strVal val="1+#ppt_w/2"/>
                                          </p:val>
                                        </p:tav>
                                        <p:tav tm="100000">
                                          <p:val>
                                            <p:strVal val="#ppt_x"/>
                                          </p:val>
                                        </p:tav>
                                      </p:tavLst>
                                    </p:anim>
                                    <p:anim calcmode="lin" valueType="num">
                                      <p:cBhvr additive="base">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1+#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75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1+#ppt_w/2"/>
                                          </p:val>
                                        </p:tav>
                                        <p:tav tm="100000">
                                          <p:val>
                                            <p:strVal val="#ppt_x"/>
                                          </p:val>
                                        </p:tav>
                                      </p:tavLst>
                                    </p:anim>
                                    <p:anim calcmode="lin" valueType="num">
                                      <p:cBhvr additive="base">
                                        <p:cTn id="6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4605288"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cs typeface="+mn-ea"/>
                  <a:sym typeface="+mn-lt"/>
                </a:rPr>
                <a:t>FDD</a:t>
              </a: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FDD</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功能分解圖</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49269" y="1872658"/>
            <a:ext cx="4292486" cy="4093428"/>
          </a:xfrm>
          <a:prstGeom prst="rect">
            <a:avLst/>
          </a:prstGeom>
          <a:noFill/>
        </p:spPr>
        <p:txBody>
          <a:bodyPr wrap="square" rtlCol="0">
            <a:spAutoFit/>
          </a:bodyPr>
          <a:lstStyle/>
          <a:p>
            <a:r>
              <a:rPr lang="zh-TW" altLang="en-US" sz="2000" dirty="0">
                <a:latin typeface="Microsoft JhengHei Light" panose="020B0304030504040204" pitchFamily="34" charset="-120"/>
                <a:ea typeface="Microsoft JhengHei Light" panose="020B0304030504040204" pitchFamily="34" charset="-120"/>
              </a:rPr>
              <a:t>身分驗證</a:t>
            </a:r>
            <a:r>
              <a:rPr lang="en-US" altLang="zh-TW" sz="2000" dirty="0">
                <a:latin typeface="Microsoft JhengHei Light" panose="020B0304030504040204" pitchFamily="34" charset="-120"/>
                <a:ea typeface="Microsoft JhengHei Light" panose="020B0304030504040204" pitchFamily="34" charset="-120"/>
              </a:rPr>
              <a:t>:</a:t>
            </a:r>
          </a:p>
          <a:p>
            <a:r>
              <a:rPr lang="zh-TW" altLang="en-US" sz="2000" dirty="0">
                <a:latin typeface="Microsoft JhengHei Light" panose="020B0304030504040204" pitchFamily="34" charset="-120"/>
                <a:ea typeface="Microsoft JhengHei Light" panose="020B0304030504040204" pitchFamily="34" charset="-120"/>
              </a:rPr>
              <a:t>以臉部、鼻子、嘴巴、眼睛等為特徵值，做模型訓練，達成自動辨識人臉。以其技術為基礎，網站可發展出人臉註冊、登入等身分驗證功能。</a:t>
            </a:r>
            <a:endParaRPr lang="en-US" altLang="zh-TW" sz="2000" dirty="0">
              <a:latin typeface="Microsoft JhengHei Light" panose="020B0304030504040204" pitchFamily="34" charset="-120"/>
              <a:ea typeface="Microsoft JhengHei Light" panose="020B0304030504040204" pitchFamily="34" charset="-120"/>
            </a:endParaRP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dirty="0">
                <a:latin typeface="Microsoft JhengHei Light" panose="020B0304030504040204" pitchFamily="34" charset="-120"/>
                <a:ea typeface="Microsoft JhengHei Light" panose="020B0304030504040204" pitchFamily="34" charset="-120"/>
              </a:rPr>
              <a:t>相似度分析</a:t>
            </a:r>
            <a:r>
              <a:rPr lang="en-US" altLang="zh-TW" sz="2000" dirty="0">
                <a:latin typeface="Microsoft JhengHei Light" panose="020B0304030504040204" pitchFamily="34" charset="-120"/>
                <a:ea typeface="Microsoft JhengHei Light" panose="020B0304030504040204" pitchFamily="34" charset="-120"/>
              </a:rPr>
              <a:t>:</a:t>
            </a:r>
          </a:p>
          <a:p>
            <a:r>
              <a:rPr lang="zh-TW" altLang="en-US" sz="2000" dirty="0">
                <a:latin typeface="Microsoft JhengHei Light" panose="020B0304030504040204" pitchFamily="34" charset="-120"/>
                <a:ea typeface="Microsoft JhengHei Light" panose="020B0304030504040204" pitchFamily="34" charset="-120"/>
              </a:rPr>
              <a:t>藉由獲取使用者的臉部特徵值，與使用者輸入的照片，做相似度分析。</a:t>
            </a:r>
            <a:endParaRPr lang="en-US" altLang="zh-TW" sz="2000" dirty="0">
              <a:latin typeface="Microsoft JhengHei Light" panose="020B0304030504040204" pitchFamily="34" charset="-120"/>
              <a:ea typeface="Microsoft JhengHei Light" panose="020B0304030504040204" pitchFamily="34" charset="-120"/>
            </a:endParaRP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dirty="0">
                <a:latin typeface="Microsoft JhengHei Light" panose="020B0304030504040204" pitchFamily="34" charset="-120"/>
                <a:ea typeface="Microsoft JhengHei Light" panose="020B0304030504040204" pitchFamily="34" charset="-120"/>
              </a:rPr>
              <a:t>睡眠分析</a:t>
            </a:r>
            <a:r>
              <a:rPr lang="en-US" altLang="zh-TW" sz="2000" dirty="0">
                <a:latin typeface="Microsoft JhengHei Light" panose="020B0304030504040204" pitchFamily="34" charset="-120"/>
                <a:ea typeface="Microsoft JhengHei Light" panose="020B0304030504040204" pitchFamily="34" charset="-120"/>
              </a:rPr>
              <a:t>:</a:t>
            </a:r>
          </a:p>
          <a:p>
            <a:r>
              <a:rPr lang="zh-TW" altLang="en-US" sz="2000" dirty="0">
                <a:latin typeface="Microsoft JhengHei Light" panose="020B0304030504040204" pitchFamily="34" charset="-120"/>
                <a:ea typeface="Microsoft JhengHei Light" panose="020B0304030504040204" pitchFamily="34" charset="-120"/>
              </a:rPr>
              <a:t>依據模型，辨識睜眼、閉眼情況，發展出嬰幼兒睡眠偵測功能。</a:t>
            </a:r>
            <a:endParaRPr lang="en-US" altLang="zh-TW" sz="2000" dirty="0">
              <a:latin typeface="Microsoft JhengHei Light" panose="020B0304030504040204" pitchFamily="34" charset="-120"/>
              <a:ea typeface="Microsoft JhengHei Light" panose="020B0304030504040204" pitchFamily="34" charset="-120"/>
            </a:endParaRPr>
          </a:p>
        </p:txBody>
      </p:sp>
      <p:pic>
        <p:nvPicPr>
          <p:cNvPr id="2050" name="Picture 2" descr="FDD">
            <a:extLst>
              <a:ext uri="{FF2B5EF4-FFF2-40B4-BE49-F238E27FC236}">
                <a16:creationId xmlns:a16="http://schemas.microsoft.com/office/drawing/2014/main" id="{C27D10C7-6BDF-4D37-B677-4DFC0904C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142" y="734999"/>
            <a:ext cx="7518589" cy="51335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圓角 1">
            <a:extLst>
              <a:ext uri="{FF2B5EF4-FFF2-40B4-BE49-F238E27FC236}">
                <a16:creationId xmlns:a16="http://schemas.microsoft.com/office/drawing/2014/main" id="{2439528E-010E-416D-B22B-6C09BFADE777}"/>
              </a:ext>
            </a:extLst>
          </p:cNvPr>
          <p:cNvSpPr/>
          <p:nvPr/>
        </p:nvSpPr>
        <p:spPr>
          <a:xfrm>
            <a:off x="7438348" y="885825"/>
            <a:ext cx="1553252" cy="619125"/>
          </a:xfrm>
          <a:prstGeom prst="round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人臉辨識</a:t>
            </a:r>
            <a:endParaRPr lang="en-US" altLang="zh-TW" sz="1400" dirty="0"/>
          </a:p>
          <a:p>
            <a:pPr algn="ctr"/>
            <a:r>
              <a:rPr lang="zh-TW" altLang="en-US" sz="1400" dirty="0"/>
              <a:t>登入系統</a:t>
            </a:r>
          </a:p>
        </p:txBody>
      </p:sp>
    </p:spTree>
    <p:extLst>
      <p:ext uri="{BB962C8B-B14F-4D97-AF65-F5344CB8AC3E}">
        <p14:creationId xmlns:p14="http://schemas.microsoft.com/office/powerpoint/2010/main" val="31584312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1+#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22" presetClass="entr" presetSubtype="2"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right)">
                                      <p:cBhvr>
                                        <p:cTn id="22" dur="500"/>
                                        <p:tgtEl>
                                          <p:spTgt spid="64"/>
                                        </p:tgtEl>
                                      </p:cBhvr>
                                    </p:animEffect>
                                  </p:childTnLst>
                                </p:cTn>
                              </p:par>
                              <p:par>
                                <p:cTn id="23" presetID="2" presetClass="entr" presetSubtype="4" fill="hold" grpId="0" nodeType="withEffect">
                                  <p:stCondLst>
                                    <p:cond delay="75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750" fill="hold"/>
                                        <p:tgtEl>
                                          <p:spTgt spid="65"/>
                                        </p:tgtEl>
                                        <p:attrNameLst>
                                          <p:attrName>ppt_x</p:attrName>
                                        </p:attrNameLst>
                                      </p:cBhvr>
                                      <p:tavLst>
                                        <p:tav tm="0">
                                          <p:val>
                                            <p:strVal val="#ppt_x"/>
                                          </p:val>
                                        </p:tav>
                                        <p:tav tm="100000">
                                          <p:val>
                                            <p:strVal val="#ppt_x"/>
                                          </p:val>
                                        </p:tav>
                                      </p:tavLst>
                                    </p:anim>
                                    <p:anim calcmode="lin" valueType="num">
                                      <p:cBhvr additive="base">
                                        <p:cTn id="26" dur="75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2" fill="hold" grpId="0" nodeType="withEffect">
                                  <p:stCondLst>
                                    <p:cond delay="50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750" fill="hold"/>
                                        <p:tgtEl>
                                          <p:spTgt spid="69"/>
                                        </p:tgtEl>
                                        <p:attrNameLst>
                                          <p:attrName>ppt_x</p:attrName>
                                        </p:attrNameLst>
                                      </p:cBhvr>
                                      <p:tavLst>
                                        <p:tav tm="0">
                                          <p:val>
                                            <p:strVal val="1+#ppt_w/2"/>
                                          </p:val>
                                        </p:tav>
                                        <p:tav tm="100000">
                                          <p:val>
                                            <p:strVal val="#ppt_x"/>
                                          </p:val>
                                        </p:tav>
                                      </p:tavLst>
                                    </p:anim>
                                    <p:anim calcmode="lin" valueType="num">
                                      <p:cBhvr additive="base">
                                        <p:cTn id="30" dur="750" fill="hold"/>
                                        <p:tgtEl>
                                          <p:spTgt spid="6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1+#ppt_w/2"/>
                                          </p:val>
                                        </p:tav>
                                        <p:tav tm="100000">
                                          <p:val>
                                            <p:strVal val="#ppt_x"/>
                                          </p:val>
                                        </p:tav>
                                      </p:tavLst>
                                    </p:anim>
                                    <p:anim calcmode="lin" valueType="num">
                                      <p:cBhvr additive="base">
                                        <p:cTn id="34"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4846092"/>
            <a:ext cx="12192000" cy="2606686"/>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2B0BE6E-7FC4-443E-A4C9-C04A4990A816}"/>
              </a:ext>
            </a:extLst>
          </p:cNvPr>
          <p:cNvSpPr txBox="1"/>
          <p:nvPr/>
        </p:nvSpPr>
        <p:spPr>
          <a:xfrm>
            <a:off x="1694995" y="3220637"/>
            <a:ext cx="1074356" cy="400110"/>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使用者</a:t>
            </a:r>
            <a:endParaRPr lang="zh-CN"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304858" y="4908145"/>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人臉辨識系統</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386117" y="54320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1656496" y="4601415"/>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pic>
        <p:nvPicPr>
          <p:cNvPr id="33" name="Picture 2" descr="Image">
            <a:extLst>
              <a:ext uri="{FF2B5EF4-FFF2-40B4-BE49-F238E27FC236}">
                <a16:creationId xmlns:a16="http://schemas.microsoft.com/office/drawing/2014/main" id="{441E1911-1FB1-4B7F-B9FD-EA4381E462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3" t="9317" r="14381" b="18428"/>
          <a:stretch/>
        </p:blipFill>
        <p:spPr bwMode="auto">
          <a:xfrm>
            <a:off x="2628463" y="645048"/>
            <a:ext cx="7750448" cy="40594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mployee, man, person, user">
            <a:extLst>
              <a:ext uri="{FF2B5EF4-FFF2-40B4-BE49-F238E27FC236}">
                <a16:creationId xmlns:a16="http://schemas.microsoft.com/office/drawing/2014/main" id="{84FAFDF5-286B-4C15-A0AB-9D21E4E3D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2085104"/>
            <a:ext cx="1090117" cy="1090117"/>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84">
            <a:extLst>
              <a:ext uri="{FF2B5EF4-FFF2-40B4-BE49-F238E27FC236}">
                <a16:creationId xmlns:a16="http://schemas.microsoft.com/office/drawing/2014/main" id="{1940F92B-9CE5-4681-87C7-F62C118420CE}"/>
              </a:ext>
            </a:extLst>
          </p:cNvPr>
          <p:cNvSpPr txBox="1"/>
          <p:nvPr/>
        </p:nvSpPr>
        <p:spPr>
          <a:xfrm>
            <a:off x="2337623" y="5619474"/>
            <a:ext cx="8030101" cy="707886"/>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使用者登入</a:t>
            </a:r>
            <a:r>
              <a:rPr lang="en-US" altLang="zh-TW"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or</a:t>
            </a:r>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註冊，進入系統後，選擇睡眠偵測，便可計算睡眠時間；選擇相似度，輸入照片，便可看到相似度分析結果。</a:t>
            </a:r>
            <a:endParaRPr lang="en-US" altLang="zh-TW"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spTree>
    <p:extLst>
      <p:ext uri="{BB962C8B-B14F-4D97-AF65-F5344CB8AC3E}">
        <p14:creationId xmlns:p14="http://schemas.microsoft.com/office/powerpoint/2010/main" val="377992139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anim calcmode="lin" valueType="num">
                                      <p:cBhvr>
                                        <p:cTn id="17" dur="1000" fill="hold"/>
                                        <p:tgtEl>
                                          <p:spTgt spid="85"/>
                                        </p:tgtEl>
                                        <p:attrNameLst>
                                          <p:attrName>ppt_x</p:attrName>
                                        </p:attrNameLst>
                                      </p:cBhvr>
                                      <p:tavLst>
                                        <p:tav tm="0">
                                          <p:val>
                                            <p:strVal val="#ppt_x"/>
                                          </p:val>
                                        </p:tav>
                                        <p:tav tm="100000">
                                          <p:val>
                                            <p:strVal val="#ppt_x"/>
                                          </p:val>
                                        </p:tav>
                                      </p:tavLst>
                                    </p:anim>
                                    <p:anim calcmode="lin" valueType="num">
                                      <p:cBhvr>
                                        <p:cTn id="18" dur="1000" fill="hold"/>
                                        <p:tgtEl>
                                          <p:spTgt spid="85"/>
                                        </p:tgtEl>
                                        <p:attrNameLst>
                                          <p:attrName>ppt_y</p:attrName>
                                        </p:attrNameLst>
                                      </p:cBhvr>
                                      <p:tavLst>
                                        <p:tav tm="0">
                                          <p:val>
                                            <p:strVal val="#ppt_y+.1"/>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right)">
                                      <p:cBhvr>
                                        <p:cTn id="21" dur="500"/>
                                        <p:tgtEl>
                                          <p:spTgt spid="8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1+#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p:bldP spid="56" grpId="0"/>
      <p:bldP spid="57"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4846092"/>
            <a:ext cx="12192000" cy="2606686"/>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295026" y="4908145"/>
            <a:ext cx="7232432"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人臉相似度估算</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使用案例圖說明</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386117" y="54320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1656496" y="4601415"/>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pic>
        <p:nvPicPr>
          <p:cNvPr id="36" name="Picture 2" descr="Image">
            <a:extLst>
              <a:ext uri="{FF2B5EF4-FFF2-40B4-BE49-F238E27FC236}">
                <a16:creationId xmlns:a16="http://schemas.microsoft.com/office/drawing/2014/main" id="{BAC415E1-8A69-43CD-8D86-01D2DAC33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67" t="12072" r="10967" b="12072"/>
          <a:stretch/>
        </p:blipFill>
        <p:spPr bwMode="auto">
          <a:xfrm>
            <a:off x="2769350" y="751132"/>
            <a:ext cx="7210369" cy="394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305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22" presetClass="entr" presetSubtype="2"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1+#ppt_w/2"/>
                                          </p:val>
                                        </p:tav>
                                        <p:tav tm="100000">
                                          <p:val>
                                            <p:strVal val="#ppt_x"/>
                                          </p:val>
                                        </p:tav>
                                      </p:tavLst>
                                    </p:anim>
                                    <p:anim calcmode="lin" valueType="num">
                                      <p:cBhvr additive="base">
                                        <p:cTn id="29" dur="750" fill="hold"/>
                                        <p:tgtEl>
                                          <p:spTgt spid="5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4846092"/>
            <a:ext cx="12192000" cy="2606686"/>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304858" y="4908145"/>
            <a:ext cx="3525283"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人臉登入</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使用案例圖說明</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386117" y="54320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1656496" y="4601415"/>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pic>
        <p:nvPicPr>
          <p:cNvPr id="6148" name="Picture 4" descr="Image1">
            <a:extLst>
              <a:ext uri="{FF2B5EF4-FFF2-40B4-BE49-F238E27FC236}">
                <a16:creationId xmlns:a16="http://schemas.microsoft.com/office/drawing/2014/main" id="{9CDA7554-EF8A-4467-8985-A0076F804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470" y="788959"/>
            <a:ext cx="6643494" cy="378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4196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22" presetClass="entr" presetSubtype="2"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1+#ppt_w/2"/>
                                          </p:val>
                                        </p:tav>
                                        <p:tav tm="100000">
                                          <p:val>
                                            <p:strVal val="#ppt_x"/>
                                          </p:val>
                                        </p:tav>
                                      </p:tavLst>
                                    </p:anim>
                                    <p:anim calcmode="lin" valueType="num">
                                      <p:cBhvr additive="base">
                                        <p:cTn id="29" dur="750" fill="hold"/>
                                        <p:tgtEl>
                                          <p:spTgt spid="5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6181602"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登入循序圖</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1178824" y="2070005"/>
            <a:ext cx="4605288" cy="2246769"/>
          </a:xfrm>
          <a:prstGeom prst="rect">
            <a:avLst/>
          </a:prstGeom>
          <a:noFill/>
        </p:spPr>
        <p:txBody>
          <a:bodyPr wrap="square" rtlCol="0">
            <a:spAutoFit/>
          </a:bodyPr>
          <a:lstStyle/>
          <a:p>
            <a:r>
              <a:rPr lang="zh-TW" altLang="en-US" sz="2000" dirty="0">
                <a:latin typeface="Microsoft JhengHei Light" panose="020B0304030504040204" pitchFamily="34" charset="-120"/>
                <a:ea typeface="Microsoft JhengHei Light" panose="020B0304030504040204" pitchFamily="34" charset="-120"/>
              </a:rPr>
              <a:t>首先當使用者想要使用</a:t>
            </a:r>
            <a:r>
              <a:rPr lang="en-US" altLang="zh-TW" sz="2000" dirty="0">
                <a:latin typeface="Microsoft JhengHei Light" panose="020B0304030504040204" pitchFamily="34" charset="-120"/>
                <a:ea typeface="Microsoft JhengHei Light" panose="020B0304030504040204" pitchFamily="34" charset="-120"/>
              </a:rPr>
              <a:t>app</a:t>
            </a:r>
            <a:r>
              <a:rPr lang="zh-TW" altLang="en-US" sz="2000" dirty="0">
                <a:latin typeface="Microsoft JhengHei Light" panose="020B0304030504040204" pitchFamily="34" charset="-120"/>
                <a:ea typeface="Microsoft JhengHei Light" panose="020B0304030504040204" pitchFamily="34" charset="-120"/>
              </a:rPr>
              <a:t>登入帳號的時候系統會有人臉辨識登入和密碼登入的選項，如果人臉辨識失敗會先回饋一個訊息「再試一次」，如果超過三次都失敗的話，就只能使用密碼登入，當人臉辨識或者是密碼登入成功後，系統會核准登入主頁面，反之則拒絕登入。</a:t>
            </a:r>
            <a:endParaRPr lang="en-US" altLang="zh-TW" sz="2000" dirty="0">
              <a:latin typeface="Microsoft JhengHei Light" panose="020B0304030504040204" pitchFamily="34" charset="-120"/>
              <a:ea typeface="Microsoft JhengHei Light" panose="020B0304030504040204" pitchFamily="34" charset="-120"/>
            </a:endParaRPr>
          </a:p>
        </p:txBody>
      </p:sp>
      <p:pic>
        <p:nvPicPr>
          <p:cNvPr id="3" name="圖片 2">
            <a:extLst>
              <a:ext uri="{FF2B5EF4-FFF2-40B4-BE49-F238E27FC236}">
                <a16:creationId xmlns:a16="http://schemas.microsoft.com/office/drawing/2014/main" id="{3CF8F6E3-1C76-4717-9F07-E1891534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603" y="765109"/>
            <a:ext cx="6010398" cy="5066524"/>
          </a:xfrm>
          <a:prstGeom prst="rect">
            <a:avLst/>
          </a:prstGeom>
        </p:spPr>
      </p:pic>
    </p:spTree>
    <p:extLst>
      <p:ext uri="{BB962C8B-B14F-4D97-AF65-F5344CB8AC3E}">
        <p14:creationId xmlns:p14="http://schemas.microsoft.com/office/powerpoint/2010/main" val="34679871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right)">
                                      <p:cBhvr>
                                        <p:cTn id="26" dur="500"/>
                                        <p:tgtEl>
                                          <p:spTgt spid="64"/>
                                        </p:tgtEl>
                                      </p:cBhvr>
                                    </p:animEffect>
                                  </p:childTnLst>
                                </p:cTn>
                              </p:par>
                              <p:par>
                                <p:cTn id="27" presetID="2" presetClass="entr" presetSubtype="4" fill="hold" grpId="0" nodeType="withEffect">
                                  <p:stCondLst>
                                    <p:cond delay="75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750" fill="hold"/>
                                        <p:tgtEl>
                                          <p:spTgt spid="65"/>
                                        </p:tgtEl>
                                        <p:attrNameLst>
                                          <p:attrName>ppt_x</p:attrName>
                                        </p:attrNameLst>
                                      </p:cBhvr>
                                      <p:tavLst>
                                        <p:tav tm="0">
                                          <p:val>
                                            <p:strVal val="#ppt_x"/>
                                          </p:val>
                                        </p:tav>
                                        <p:tav tm="100000">
                                          <p:val>
                                            <p:strVal val="#ppt_x"/>
                                          </p:val>
                                        </p:tav>
                                      </p:tavLst>
                                    </p:anim>
                                    <p:anim calcmode="lin" valueType="num">
                                      <p:cBhvr additive="base">
                                        <p:cTn id="30" dur="75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750" fill="hold"/>
                                        <p:tgtEl>
                                          <p:spTgt spid="69"/>
                                        </p:tgtEl>
                                        <p:attrNameLst>
                                          <p:attrName>ppt_x</p:attrName>
                                        </p:attrNameLst>
                                      </p:cBhvr>
                                      <p:tavLst>
                                        <p:tav tm="0">
                                          <p:val>
                                            <p:strVal val="1+#ppt_w/2"/>
                                          </p:val>
                                        </p:tav>
                                        <p:tav tm="100000">
                                          <p:val>
                                            <p:strVal val="#ppt_x"/>
                                          </p:val>
                                        </p:tav>
                                      </p:tavLst>
                                    </p:anim>
                                    <p:anim calcmode="lin" valueType="num">
                                      <p:cBhvr additive="base">
                                        <p:cTn id="34" dur="750" fill="hold"/>
                                        <p:tgtEl>
                                          <p:spTgt spid="6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184449"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590440" y="1871101"/>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475171" y="1321030"/>
            <a:ext cx="2018155" cy="461665"/>
          </a:xfrm>
          <a:prstGeom prst="rect">
            <a:avLst/>
          </a:prstGeom>
          <a:noFill/>
        </p:spPr>
        <p:txBody>
          <a:bodyPr wrap="square" rtlCol="0">
            <a:spAutoFit/>
          </a:bodyPr>
          <a:lstStyle/>
          <a:p>
            <a:pPr algn="just"/>
            <a:r>
              <a:rPr lang="zh-TW" altLang="en-US" sz="2400" b="1" dirty="0">
                <a:solidFill>
                  <a:srgbClr val="304086"/>
                </a:solidFill>
                <a:ea typeface="微軟正黑體" panose="020B0604030504040204" pitchFamily="34" charset="-120"/>
                <a:cs typeface="+mn-ea"/>
                <a:sym typeface="+mn-lt"/>
              </a:rPr>
              <a:t>使用案例圖</a:t>
            </a:r>
            <a:endParaRPr lang="zh-CN" altLang="en-US" sz="2400" b="1" dirty="0">
              <a:solidFill>
                <a:srgbClr val="304086"/>
              </a:solidFill>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0" name="圖片 9">
            <a:extLst>
              <a:ext uri="{FF2B5EF4-FFF2-40B4-BE49-F238E27FC236}">
                <a16:creationId xmlns:a16="http://schemas.microsoft.com/office/drawing/2014/main" id="{C75F4114-1363-4F3A-9035-CE726314D12F}"/>
              </a:ext>
            </a:extLst>
          </p:cNvPr>
          <p:cNvPicPr>
            <a:picLocks noChangeAspect="1"/>
          </p:cNvPicPr>
          <p:nvPr/>
        </p:nvPicPr>
        <p:blipFill rotWithShape="1">
          <a:blip r:embed="rId2">
            <a:extLst>
              <a:ext uri="{28A0092B-C50C-407E-A947-70E740481C1C}">
                <a14:useLocalDpi xmlns:a14="http://schemas.microsoft.com/office/drawing/2010/main" val="0"/>
              </a:ext>
            </a:extLst>
          </a:blip>
          <a:srcRect l="3305" t="2264" r="5227" b="11768"/>
          <a:stretch/>
        </p:blipFill>
        <p:spPr>
          <a:xfrm>
            <a:off x="5040711" y="1424763"/>
            <a:ext cx="7151289" cy="3780708"/>
          </a:xfrm>
          <a:prstGeom prst="rect">
            <a:avLst/>
          </a:prstGeom>
        </p:spPr>
      </p:pic>
      <p:sp>
        <p:nvSpPr>
          <p:cNvPr id="11" name="文字方塊 10">
            <a:extLst>
              <a:ext uri="{FF2B5EF4-FFF2-40B4-BE49-F238E27FC236}">
                <a16:creationId xmlns:a16="http://schemas.microsoft.com/office/drawing/2014/main" id="{6EB14BFE-9C4A-440F-A34D-A2154AC94741}"/>
              </a:ext>
            </a:extLst>
          </p:cNvPr>
          <p:cNvSpPr txBox="1"/>
          <p:nvPr/>
        </p:nvSpPr>
        <p:spPr>
          <a:xfrm>
            <a:off x="487581" y="2238245"/>
            <a:ext cx="3574056" cy="2862322"/>
          </a:xfrm>
          <a:prstGeom prst="rect">
            <a:avLst/>
          </a:prstGeom>
          <a:noFill/>
        </p:spPr>
        <p:txBody>
          <a:bodyPr wrap="square" rtlCol="0">
            <a:spAutoFit/>
          </a:bodyPr>
          <a:lstStyle/>
          <a:p>
            <a:r>
              <a:rPr lang="zh-TW" altLang="en-US" sz="2000" dirty="0">
                <a:solidFill>
                  <a:schemeClr val="accent1">
                    <a:lumMod val="50000"/>
                  </a:schemeClr>
                </a:solidFill>
                <a:ea typeface="微軟正黑體" panose="020B0604030504040204" pitchFamily="34" charset="-120"/>
              </a:rPr>
              <a:t>從這個使用案例圖可以看到我們完整的臉部登入</a:t>
            </a:r>
            <a:r>
              <a:rPr lang="en-US" altLang="zh-TW" sz="2000" dirty="0">
                <a:solidFill>
                  <a:schemeClr val="accent1">
                    <a:lumMod val="50000"/>
                  </a:schemeClr>
                </a:solidFill>
                <a:ea typeface="微軟正黑體" panose="020B0604030504040204" pitchFamily="34" charset="-120"/>
              </a:rPr>
              <a:t>POS</a:t>
            </a:r>
            <a:r>
              <a:rPr lang="zh-TW" altLang="en-US" sz="2000" dirty="0">
                <a:solidFill>
                  <a:schemeClr val="accent1">
                    <a:lumMod val="50000"/>
                  </a:schemeClr>
                </a:solidFill>
                <a:ea typeface="微軟正黑體" panose="020B0604030504040204" pitchFamily="34" charset="-120"/>
              </a:rPr>
              <a:t>的處理流程，當使用者利用攝影機讓網站進行擷取圖片之後，我們的人臉辨識系統會拿取資料庫內有註冊的人臉的特徵值進行相似度比對，如果比對結果為相同就會幫助使用者自動輸入帳密資料並登入。</a:t>
            </a:r>
          </a:p>
        </p:txBody>
      </p:sp>
    </p:spTree>
    <p:extLst>
      <p:ext uri="{BB962C8B-B14F-4D97-AF65-F5344CB8AC3E}">
        <p14:creationId xmlns:p14="http://schemas.microsoft.com/office/powerpoint/2010/main" val="30026183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2" presetClass="entr" presetSubtype="2" fill="hold" nodeType="with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wipe(right)">
                                      <p:cBhvr>
                                        <p:cTn id="34" dur="500"/>
                                        <p:tgtEl>
                                          <p:spTgt spid="145"/>
                                        </p:tgtEl>
                                      </p:cBhvr>
                                    </p:animEffect>
                                  </p:childTnLst>
                                </p:cTn>
                              </p:par>
                              <p:par>
                                <p:cTn id="35" presetID="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6181602"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CC16C273-219B-4FE8-A33C-8DD74778D038}"/>
              </a:ext>
            </a:extLst>
          </p:cNvPr>
          <p:cNvPicPr>
            <a:picLocks noChangeAspect="1"/>
          </p:cNvPicPr>
          <p:nvPr/>
        </p:nvPicPr>
        <p:blipFill rotWithShape="1">
          <a:blip r:embed="rId2">
            <a:extLst>
              <a:ext uri="{28A0092B-C50C-407E-A947-70E740481C1C}">
                <a14:useLocalDpi xmlns:a14="http://schemas.microsoft.com/office/drawing/2010/main" val="0"/>
              </a:ext>
            </a:extLst>
          </a:blip>
          <a:srcRect l="3690" t="2844" r="2569" b="4110"/>
          <a:stretch/>
        </p:blipFill>
        <p:spPr>
          <a:xfrm>
            <a:off x="6244535" y="1002803"/>
            <a:ext cx="5947465" cy="4688947"/>
          </a:xfrm>
          <a:prstGeom prst="rect">
            <a:avLst/>
          </a:prstGeom>
        </p:spPr>
      </p:pic>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DFD</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環境圖</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1178824" y="2070005"/>
            <a:ext cx="4605288" cy="2554545"/>
          </a:xfrm>
          <a:prstGeom prst="rect">
            <a:avLst/>
          </a:prstGeom>
          <a:noFill/>
        </p:spPr>
        <p:txBody>
          <a:bodyPr wrap="square" rtlCol="0">
            <a:spAutoFit/>
          </a:bodyPr>
          <a:lstStyle/>
          <a:p>
            <a:r>
              <a:rPr lang="zh-TW" altLang="en-US" sz="2000" dirty="0">
                <a:latin typeface="Microsoft JhengHei Light" panose="020B0304030504040204" pitchFamily="34" charset="-120"/>
                <a:ea typeface="Microsoft JhengHei Light" panose="020B0304030504040204" pitchFamily="34" charset="-120"/>
              </a:rPr>
              <a:t>當顧客已登入帳號並下訂單後，會將訂單訊息傳入</a:t>
            </a:r>
            <a:r>
              <a:rPr lang="en-US" altLang="zh-TW" sz="2000" dirty="0">
                <a:latin typeface="Microsoft JhengHei Light" panose="020B0304030504040204" pitchFamily="34" charset="-120"/>
                <a:ea typeface="Microsoft JhengHei Light" panose="020B0304030504040204" pitchFamily="34" charset="-120"/>
              </a:rPr>
              <a:t>POS</a:t>
            </a:r>
            <a:r>
              <a:rPr lang="zh-TW" altLang="en-US" sz="2000" dirty="0">
                <a:latin typeface="Microsoft JhengHei Light" panose="020B0304030504040204" pitchFamily="34" charset="-120"/>
                <a:ea typeface="Microsoft JhengHei Light" panose="020B0304030504040204" pitchFamily="34" charset="-120"/>
              </a:rPr>
              <a:t>，再由</a:t>
            </a:r>
            <a:r>
              <a:rPr lang="en-US" altLang="zh-TW" sz="2000" dirty="0">
                <a:latin typeface="Microsoft JhengHei Light" panose="020B0304030504040204" pitchFamily="34" charset="-120"/>
                <a:ea typeface="Microsoft JhengHei Light" panose="020B0304030504040204" pitchFamily="34" charset="-120"/>
              </a:rPr>
              <a:t>POS</a:t>
            </a:r>
            <a:r>
              <a:rPr lang="zh-TW" altLang="en-US" sz="2000" dirty="0">
                <a:latin typeface="Microsoft JhengHei Light" panose="020B0304030504040204" pitchFamily="34" charset="-120"/>
                <a:ea typeface="Microsoft JhengHei Light" panose="020B0304030504040204" pitchFamily="34" charset="-120"/>
              </a:rPr>
              <a:t>調出倉庫的清單資料，驗證倉庫資料是否可以供給顧客訂單所需商品的數量，如果不行供給的話就會跳出訊息訂單被拒，而如果可以就會出現完成訂購的訊息，並利用</a:t>
            </a:r>
            <a:r>
              <a:rPr lang="en-US" altLang="zh-TW" sz="2000" dirty="0">
                <a:latin typeface="Microsoft JhengHei Light" panose="020B0304030504040204" pitchFamily="34" charset="-120"/>
                <a:ea typeface="Microsoft JhengHei Light" panose="020B0304030504040204" pitchFamily="34" charset="-120"/>
              </a:rPr>
              <a:t>POS</a:t>
            </a:r>
            <a:r>
              <a:rPr lang="zh-TW" altLang="en-US" sz="2000" dirty="0">
                <a:latin typeface="Microsoft JhengHei Light" panose="020B0304030504040204" pitchFamily="34" charset="-120"/>
                <a:ea typeface="Microsoft JhengHei Light" panose="020B0304030504040204" pitchFamily="34" charset="-120"/>
              </a:rPr>
              <a:t>進行現金結帳，再把結帳資訊傳回會計部門進行記錄交易工作。</a:t>
            </a:r>
          </a:p>
        </p:txBody>
      </p:sp>
      <p:cxnSp>
        <p:nvCxnSpPr>
          <p:cNvPr id="9" name="接點: 肘形 8">
            <a:extLst>
              <a:ext uri="{FF2B5EF4-FFF2-40B4-BE49-F238E27FC236}">
                <a16:creationId xmlns:a16="http://schemas.microsoft.com/office/drawing/2014/main" id="{947E1C5F-A8FB-4ECC-8808-55156C516D0A}"/>
              </a:ext>
            </a:extLst>
          </p:cNvPr>
          <p:cNvCxnSpPr>
            <a:cxnSpLocks/>
          </p:cNvCxnSpPr>
          <p:nvPr/>
        </p:nvCxnSpPr>
        <p:spPr>
          <a:xfrm rot="10800000">
            <a:off x="7639051" y="1269931"/>
            <a:ext cx="1476375" cy="1444694"/>
          </a:xfrm>
          <a:prstGeom prst="bentConnector3">
            <a:avLst>
              <a:gd name="adj1" fmla="val -323"/>
            </a:avLst>
          </a:prstGeom>
          <a:ln w="19050">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270814F1-3341-4847-90FF-F7453959BEF7}"/>
              </a:ext>
            </a:extLst>
          </p:cNvPr>
          <p:cNvSpPr txBox="1"/>
          <p:nvPr/>
        </p:nvSpPr>
        <p:spPr>
          <a:xfrm>
            <a:off x="10671471" y="3407399"/>
            <a:ext cx="851515" cy="292388"/>
          </a:xfrm>
          <a:prstGeom prst="rect">
            <a:avLst/>
          </a:prstGeom>
          <a:noFill/>
        </p:spPr>
        <p:txBody>
          <a:bodyPr wrap="none" rtlCol="0">
            <a:spAutoFit/>
          </a:bodyPr>
          <a:lstStyle/>
          <a:p>
            <a:r>
              <a:rPr lang="zh-TW" altLang="en-US" sz="1300" dirty="0"/>
              <a:t>拒絕訂單</a:t>
            </a:r>
          </a:p>
        </p:txBody>
      </p:sp>
      <p:cxnSp>
        <p:nvCxnSpPr>
          <p:cNvPr id="32" name="接點: 肘形 31">
            <a:extLst>
              <a:ext uri="{FF2B5EF4-FFF2-40B4-BE49-F238E27FC236}">
                <a16:creationId xmlns:a16="http://schemas.microsoft.com/office/drawing/2014/main" id="{A31828A2-54FC-4DA3-BD5C-FF43E035C076}"/>
              </a:ext>
            </a:extLst>
          </p:cNvPr>
          <p:cNvCxnSpPr>
            <a:cxnSpLocks/>
          </p:cNvCxnSpPr>
          <p:nvPr/>
        </p:nvCxnSpPr>
        <p:spPr>
          <a:xfrm rot="10800000" flipV="1">
            <a:off x="9391309" y="1800225"/>
            <a:ext cx="2430743" cy="1628776"/>
          </a:xfrm>
          <a:prstGeom prst="bentConnector3">
            <a:avLst>
              <a:gd name="adj1" fmla="val 1410"/>
            </a:avLst>
          </a:prstGeom>
          <a:ln w="19050">
            <a:tailEnd type="triangle"/>
          </a:ln>
        </p:spPr>
        <p:style>
          <a:lnRef idx="1">
            <a:schemeClr val="dk1"/>
          </a:lnRef>
          <a:fillRef idx="0">
            <a:schemeClr val="dk1"/>
          </a:fillRef>
          <a:effectRef idx="0">
            <a:schemeClr val="dk1"/>
          </a:effectRef>
          <a:fontRef idx="minor">
            <a:schemeClr val="tx1"/>
          </a:fontRef>
        </p:style>
      </p:cxnSp>
      <p:sp>
        <p:nvSpPr>
          <p:cNvPr id="37" name="文字方塊 36">
            <a:extLst>
              <a:ext uri="{FF2B5EF4-FFF2-40B4-BE49-F238E27FC236}">
                <a16:creationId xmlns:a16="http://schemas.microsoft.com/office/drawing/2014/main" id="{4A0927E7-0D72-4302-865E-37B75C42D4B2}"/>
              </a:ext>
            </a:extLst>
          </p:cNvPr>
          <p:cNvSpPr txBox="1"/>
          <p:nvPr/>
        </p:nvSpPr>
        <p:spPr>
          <a:xfrm>
            <a:off x="8033327" y="990173"/>
            <a:ext cx="1184940" cy="292388"/>
          </a:xfrm>
          <a:prstGeom prst="rect">
            <a:avLst/>
          </a:prstGeom>
          <a:noFill/>
        </p:spPr>
        <p:txBody>
          <a:bodyPr wrap="none" rtlCol="0">
            <a:spAutoFit/>
          </a:bodyPr>
          <a:lstStyle/>
          <a:p>
            <a:r>
              <a:rPr lang="zh-TW" altLang="en-US" sz="1300" dirty="0"/>
              <a:t>回傳訂購資訊</a:t>
            </a:r>
          </a:p>
        </p:txBody>
      </p:sp>
    </p:spTree>
    <p:extLst>
      <p:ext uri="{BB962C8B-B14F-4D97-AF65-F5344CB8AC3E}">
        <p14:creationId xmlns:p14="http://schemas.microsoft.com/office/powerpoint/2010/main" val="24196331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right)">
                                      <p:cBhvr>
                                        <p:cTn id="26" dur="500"/>
                                        <p:tgtEl>
                                          <p:spTgt spid="64"/>
                                        </p:tgtEl>
                                      </p:cBhvr>
                                    </p:animEffect>
                                  </p:childTnLst>
                                </p:cTn>
                              </p:par>
                              <p:par>
                                <p:cTn id="27" presetID="2" presetClass="entr" presetSubtype="4" fill="hold" grpId="0" nodeType="withEffect">
                                  <p:stCondLst>
                                    <p:cond delay="75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750" fill="hold"/>
                                        <p:tgtEl>
                                          <p:spTgt spid="65"/>
                                        </p:tgtEl>
                                        <p:attrNameLst>
                                          <p:attrName>ppt_x</p:attrName>
                                        </p:attrNameLst>
                                      </p:cBhvr>
                                      <p:tavLst>
                                        <p:tav tm="0">
                                          <p:val>
                                            <p:strVal val="#ppt_x"/>
                                          </p:val>
                                        </p:tav>
                                        <p:tav tm="100000">
                                          <p:val>
                                            <p:strVal val="#ppt_x"/>
                                          </p:val>
                                        </p:tav>
                                      </p:tavLst>
                                    </p:anim>
                                    <p:anim calcmode="lin" valueType="num">
                                      <p:cBhvr additive="base">
                                        <p:cTn id="30" dur="75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750" fill="hold"/>
                                        <p:tgtEl>
                                          <p:spTgt spid="69"/>
                                        </p:tgtEl>
                                        <p:attrNameLst>
                                          <p:attrName>ppt_x</p:attrName>
                                        </p:attrNameLst>
                                      </p:cBhvr>
                                      <p:tavLst>
                                        <p:tav tm="0">
                                          <p:val>
                                            <p:strVal val="1+#ppt_w/2"/>
                                          </p:val>
                                        </p:tav>
                                        <p:tav tm="100000">
                                          <p:val>
                                            <p:strVal val="#ppt_x"/>
                                          </p:val>
                                        </p:tav>
                                      </p:tavLst>
                                    </p:anim>
                                    <p:anim calcmode="lin" valueType="num">
                                      <p:cBhvr additive="base">
                                        <p:cTn id="34" dur="750" fill="hold"/>
                                        <p:tgtEl>
                                          <p:spTgt spid="6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6181602"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DFD</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環境圖</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0</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1136293" y="2009675"/>
            <a:ext cx="4626553" cy="2862322"/>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rPr>
              <a:t>顧客在登入時可以使用人臉登入，人臉登入時會傳遞特徵值資料來進行身分驗證，驗證時會取出會員的臉部特徵值進行比對，如果特徵值不一致會傳回登入失敗的訊息，一致的話就會傳回登入成功的訊息並進入填訂單的畫面。顧客可以從倉庫查看庫存資料，之後就可以完成訂單並使用現金付款，收款完會將收款資訊傳給會計部門以紀錄。</a:t>
            </a:r>
          </a:p>
        </p:txBody>
      </p:sp>
      <p:pic>
        <p:nvPicPr>
          <p:cNvPr id="3" name="圖片 2">
            <a:extLst>
              <a:ext uri="{FF2B5EF4-FFF2-40B4-BE49-F238E27FC236}">
                <a16:creationId xmlns:a16="http://schemas.microsoft.com/office/drawing/2014/main" id="{5DAB9730-C09C-48B0-8EA9-6A08822D8F4E}"/>
              </a:ext>
            </a:extLst>
          </p:cNvPr>
          <p:cNvPicPr>
            <a:picLocks noChangeAspect="1"/>
          </p:cNvPicPr>
          <p:nvPr/>
        </p:nvPicPr>
        <p:blipFill rotWithShape="1">
          <a:blip r:embed="rId2">
            <a:extLst>
              <a:ext uri="{28A0092B-C50C-407E-A947-70E740481C1C}">
                <a14:useLocalDpi xmlns:a14="http://schemas.microsoft.com/office/drawing/2010/main" val="0"/>
              </a:ext>
            </a:extLst>
          </a:blip>
          <a:srcRect l="2398" r="1456"/>
          <a:stretch/>
        </p:blipFill>
        <p:spPr>
          <a:xfrm>
            <a:off x="6197227" y="719911"/>
            <a:ext cx="5944366" cy="4947241"/>
          </a:xfrm>
          <a:prstGeom prst="rect">
            <a:avLst/>
          </a:prstGeom>
        </p:spPr>
      </p:pic>
    </p:spTree>
    <p:extLst>
      <p:ext uri="{BB962C8B-B14F-4D97-AF65-F5344CB8AC3E}">
        <p14:creationId xmlns:p14="http://schemas.microsoft.com/office/powerpoint/2010/main" val="2277562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right)">
                                      <p:cBhvr>
                                        <p:cTn id="26" dur="500"/>
                                        <p:tgtEl>
                                          <p:spTgt spid="64"/>
                                        </p:tgtEl>
                                      </p:cBhvr>
                                    </p:animEffect>
                                  </p:childTnLst>
                                </p:cTn>
                              </p:par>
                              <p:par>
                                <p:cTn id="27" presetID="2" presetClass="entr" presetSubtype="4" fill="hold" grpId="0" nodeType="withEffect">
                                  <p:stCondLst>
                                    <p:cond delay="75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750" fill="hold"/>
                                        <p:tgtEl>
                                          <p:spTgt spid="65"/>
                                        </p:tgtEl>
                                        <p:attrNameLst>
                                          <p:attrName>ppt_x</p:attrName>
                                        </p:attrNameLst>
                                      </p:cBhvr>
                                      <p:tavLst>
                                        <p:tav tm="0">
                                          <p:val>
                                            <p:strVal val="#ppt_x"/>
                                          </p:val>
                                        </p:tav>
                                        <p:tav tm="100000">
                                          <p:val>
                                            <p:strVal val="#ppt_x"/>
                                          </p:val>
                                        </p:tav>
                                      </p:tavLst>
                                    </p:anim>
                                    <p:anim calcmode="lin" valueType="num">
                                      <p:cBhvr additive="base">
                                        <p:cTn id="30" dur="75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750" fill="hold"/>
                                        <p:tgtEl>
                                          <p:spTgt spid="69"/>
                                        </p:tgtEl>
                                        <p:attrNameLst>
                                          <p:attrName>ppt_x</p:attrName>
                                        </p:attrNameLst>
                                      </p:cBhvr>
                                      <p:tavLst>
                                        <p:tav tm="0">
                                          <p:val>
                                            <p:strVal val="1+#ppt_w/2"/>
                                          </p:val>
                                        </p:tav>
                                        <p:tav tm="100000">
                                          <p:val>
                                            <p:strVal val="#ppt_x"/>
                                          </p:val>
                                        </p:tav>
                                      </p:tavLst>
                                    </p:anim>
                                    <p:anim calcmode="lin" valueType="num">
                                      <p:cBhvr additive="base">
                                        <p:cTn id="34" dur="750" fill="hold"/>
                                        <p:tgtEl>
                                          <p:spTgt spid="6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995</Words>
  <Application>Microsoft Office PowerPoint</Application>
  <PresentationFormat>寬螢幕</PresentationFormat>
  <Paragraphs>126</Paragraphs>
  <Slides>19</Slides>
  <Notes>0</Notes>
  <HiddenSlides>0</HiddenSlides>
  <MMClips>1</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19</vt:i4>
      </vt:variant>
    </vt:vector>
  </HeadingPairs>
  <TitlesOfParts>
    <vt:vector size="27" baseType="lpstr">
      <vt:lpstr>等线</vt:lpstr>
      <vt:lpstr>Microsoft JhengHei Light</vt:lpstr>
      <vt:lpstr>微軟正黑體</vt:lpstr>
      <vt:lpstr>Arial</vt:lpstr>
      <vt:lpstr>Calibri</vt:lpstr>
      <vt:lpstr>Calibri Light</vt:lpstr>
      <vt:lpstr>自定义设计方案</vt:lpstr>
      <vt:lpstr>1_Office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尹 羅</cp:lastModifiedBy>
  <cp:revision>100</cp:revision>
  <dcterms:created xsi:type="dcterms:W3CDTF">2020-11-02T11:38:08Z</dcterms:created>
  <dcterms:modified xsi:type="dcterms:W3CDTF">2021-12-27T06:25:50Z</dcterms:modified>
</cp:coreProperties>
</file>